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5" r:id="rId9"/>
    <p:sldId id="266" r:id="rId10"/>
    <p:sldId id="268" r:id="rId11"/>
    <p:sldId id="267" r:id="rId12"/>
    <p:sldId id="286" r:id="rId13"/>
    <p:sldId id="269" r:id="rId14"/>
    <p:sldId id="271" r:id="rId15"/>
    <p:sldId id="285" r:id="rId16"/>
    <p:sldId id="272" r:id="rId17"/>
    <p:sldId id="273" r:id="rId18"/>
    <p:sldId id="274" r:id="rId19"/>
    <p:sldId id="275" r:id="rId20"/>
    <p:sldId id="276" r:id="rId21"/>
    <p:sldId id="279" r:id="rId22"/>
    <p:sldId id="280" r:id="rId23"/>
    <p:sldId id="263" r:id="rId24"/>
    <p:sldId id="264" r:id="rId25"/>
    <p:sldId id="277" r:id="rId26"/>
    <p:sldId id="282" r:id="rId27"/>
    <p:sldId id="283" r:id="rId28"/>
    <p:sldId id="284"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23:00:08.790"/>
    </inkml:context>
    <inkml:brush xml:id="br0">
      <inkml:brushProperty name="width" value="0.05" units="cm"/>
      <inkml:brushProperty name="height" value="0.05" units="cm"/>
      <inkml:brushProperty name="color" value="#0000FF"/>
    </inkml:brush>
  </inkml:definitions>
  <inkml:trace contextRef="#ctx0" brushRef="#br0">0 355 24575,'5'0'0,"0"-1"0,0 0 0,0 0 0,0 0 0,9-3 0,17-5 0,15 4 0,60 2 0,-67 3 0,1-2 0,66-11 0,-84 7 0,1-1 0,26-12 0,-31 10 0,1 2 0,0 0 0,35-6 0,15 6 0,0 3 0,79 7 0,-25 0 0,-46-2 0,91-3 0,-163 1 0,-1 1 0,0-1 0,1 0 0,-1 0 0,0 0 0,0-1 0,6-2 0,-9 3 0,-1 1 0,1 0 0,0-1 0,0 1 0,-1-1 0,1 1 0,0-1 0,-1 1 0,1-1 0,0 0 0,-1 1 0,1-1 0,-1 0 0,1 0 0,-1 1 0,1-1 0,-1 0 0,0 0 0,1 0 0,-1 1 0,0-1 0,0 0 0,1 0 0,-1 0 0,0 0 0,0 0 0,0 0 0,0 1 0,0-1 0,0 0 0,-1 0 0,1 0 0,0 0 0,0 0 0,-1 0 0,1 1 0,0-1 0,-1 0 0,1 0 0,-1 1 0,1-1 0,-1-1 0,-7-6 0,0 0 0,0 0 0,0 1 0,-1 0 0,0 1 0,-1 0 0,-13-7 0,-18-13 0,22 15 0,-1-1 0,-23-9 0,24 13 0,0-2 0,-21-14 0,27 11 0,13 13 0,0 0 0,0 0 0,0-1 0,0 1 0,0 0 0,0 0 0,0 0 0,0-1 0,0 1 0,0 0 0,0 0 0,-1 0 0,1-1 0,1 1 0,-1 0 0,0 0 0,0 0 0,0-1 0,0 1 0,0 0 0,0 0 0,0-1 0,0 1 0,0 0 0,0 0 0,0 0 0,0 0 0,1-1 0,-1 1 0,0 0 0,0 0 0,0 0 0,0 0 0,1 0 0,-1-1 0,0 1 0,0 0 0,2 0 0,0-1 0,0 1 0,-1 0 0,1 0 0,0 0 0,0 0 0,0 0 0,-1 0 0,1 0 0,0 1 0,0-1 0,0 0 0,-1 1 0,4 1 0,138 63 0,-126-58 0,-1 1 0,0 1 0,0 1 0,28 22 0,-40-29 0,1 1 0,-1-1 0,0 1 0,-1 0 0,1 1 0,-1-1 0,0 1 0,0-1 0,0 1 0,0 0 0,-1 0 0,0 0 0,0 1 0,0-1 0,-1 0 0,0 1 0,0-1 0,0 1 0,-1-1 0,0 9 0,-1-5-59,0 1 0,-1-1-1,0 1 1,-1-1-1,0 0 1,0 0 0,-1 0-1,0-1 1,-1 1 0,0-1-1,0 0 1,-1 0 0,0-1-1,0 0 1,-1 0-1,0 0 1,0-1 0,0 0-1,-1 0 1,0-1 0,0 0-1,-9 4 1,0-1-6767</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14T16:06:39.724"/>
    </inkml:context>
    <inkml:brush xml:id="br0">
      <inkml:brushProperty name="width" value="0.05" units="cm"/>
      <inkml:brushProperty name="height" value="0.05" units="cm"/>
      <inkml:brushProperty name="color" value="#F6630D"/>
    </inkml:brush>
  </inkml:definitions>
  <inkml:trace contextRef="#ctx0" brushRef="#br0">2 0 24575,'0'15'0,"-1"17"0,1 1 0,2-1 0,1 0 0,2 0 0,10 40 0,26 100 0,-24-93 0,-12-45-94,-1 1 0,-2 0 0,-2 51 0,-1-50-895,1-8-5837</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14T16:06:43.060"/>
    </inkml:context>
    <inkml:brush xml:id="br0">
      <inkml:brushProperty name="width" value="0.05" units="cm"/>
      <inkml:brushProperty name="height" value="0.05" units="cm"/>
      <inkml:brushProperty name="color" value="#F6630D"/>
    </inkml:brush>
  </inkml:definitions>
  <inkml:trace contextRef="#ctx0" brushRef="#br0">1 127 24575,'0'-2'0,"1"0"0,0 0 0,0-1 0,0 1 0,0 0 0,0 0 0,1 0 0,-1 0 0,0 0 0,1 0 0,0 0 0,-1 1 0,1-1 0,0 0 0,3-1 0,30-22 0,-13 15 0,0 1 0,0 0 0,1 2 0,0 1 0,44-7 0,-64 13 0,29-6 0,0 2 0,32 0 0,-54 3 0,0 1 0,0 1 0,0 0 0,-1 0 0,1 1 0,0 0 0,-1 1 0,0 0 0,0 1 0,18 8 0,-4 3 0,1 0 0,0 1 0,39 36 0,-56-45 0,0 0 0,-1 0 0,0 1 0,-1 0 0,1 0 0,-1 1 0,-1 0 0,0-1 0,0 2 0,-1-1 0,0 0 0,3 13 0,-5-15 0,0 0 0,0 0 0,0 0 0,-1 1 0,0-1 0,-1 0 0,1 0 0,-2 0 0,1 0 0,-1 1 0,0-2 0,-3 10 0,0-7 0,0 0 0,-1 0 0,0 0 0,0-1 0,-1 0 0,0-1 0,0 1 0,-9 6 0,-12 8 0,-30 19 0,22-18 0,26-17 0,0 0 0,-1-1 0,0 0 0,0-1 0,-1 0 0,1-1 0,-1 0 0,0-1 0,0 0 0,1-1 0,-1-1 0,0 1 0,0-2 0,0 0 0,0 0 0,0-1 0,-11-4 0,21 6 0,1 0 0,0-1 0,0 1 0,0-1 0,0 1 0,0-1 0,0 1 0,0-1 0,0 0 0,0 1 0,0-1 0,0 0 0,0 0 0,1 0 0,-1 1 0,0-1 0,-1-2 0,2 2 0,0 0 0,0 1 0,0-1 0,0 0 0,0 1 0,0-1 0,0 0 0,0 1 0,0-1 0,0 0 0,0 1 0,1-1 0,-1 0 0,0 1 0,0-1 0,1 0 0,-1 1 0,0-1 0,1 1 0,-1-1 0,1 1 0,0-1 0,1-2 0,1 1 0,-1 0 0,1 0 0,0 0 0,0 0 0,0 0 0,0 1 0,0-1 0,0 1 0,4-2 0,25-2 0,0 1 0,1 1 0,-1 2 0,52 4 0,-8 0 0,-65-2 0,0 0 0,0 1 0,0 1 0,-1 0 0,1 0 0,-1 1 0,0 0 0,1 1 0,-2 0 0,1 1 0,-1 0 0,0 0 0,0 1 0,0 0 0,-1 0 0,0 1 0,10 14 0,-8-12-14,1-1-1,1 0 0,-1 0 0,2-1 1,14 8-1,2 1-1262,-8-4-5549</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14T16:06:46.549"/>
    </inkml:context>
    <inkml:brush xml:id="br0">
      <inkml:brushProperty name="width" value="0.05" units="cm"/>
      <inkml:brushProperty name="height" value="0.05" units="cm"/>
      <inkml:brushProperty name="color" value="#F6630D"/>
    </inkml:brush>
  </inkml:definitions>
  <inkml:trace contextRef="#ctx0" brushRef="#br0">0 0 24575,'6'5'0,"5"2"0,3 4 0,-3 7 0,3-1 0,-1-3-8191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14T16:06:48.353"/>
    </inkml:context>
    <inkml:brush xml:id="br0">
      <inkml:brushProperty name="width" value="0.05" units="cm"/>
      <inkml:brushProperty name="height" value="0.05" units="cm"/>
      <inkml:brushProperty name="color" value="#F6630D"/>
    </inkml:brush>
  </inkml:definitions>
  <inkml:trace contextRef="#ctx0" brushRef="#br0">0 0 24575,'5'0'0,"2"5"0,4 2 0,7-1 0,-1 0-8191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14T16:06:50.423"/>
    </inkml:context>
    <inkml:brush xml:id="br0">
      <inkml:brushProperty name="width" value="0.05" units="cm"/>
      <inkml:brushProperty name="height" value="0.05" units="cm"/>
      <inkml:brushProperty name="color" value="#F6630D"/>
    </inkml:brush>
  </inkml:definitions>
  <inkml:trace contextRef="#ctx0" brushRef="#br0">43 0 24575,'0'5'0,"0"7"0,-5 1 0,-1 4 0,-1 4 0,2 9 0,1 4 0,-3-3 0,-1-8-8191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14T16:06:53.093"/>
    </inkml:context>
    <inkml:brush xml:id="br0">
      <inkml:brushProperty name="width" value="0.05" units="cm"/>
      <inkml:brushProperty name="height" value="0.05" units="cm"/>
      <inkml:brushProperty name="color" value="#F6630D"/>
    </inkml:brush>
  </inkml:definitions>
  <inkml:trace contextRef="#ctx0" brushRef="#br0">50 0 24575,'0'5'0,"0"7"0,-5 1 0,-2 4 0,1 4 0,0 4 0,-3-3 0,0 6 0,2-3-8191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23:03:23.475"/>
    </inkml:context>
    <inkml:brush xml:id="br0">
      <inkml:brushProperty name="width" value="0.05" units="cm"/>
      <inkml:brushProperty name="height" value="0.05" units="cm"/>
      <inkml:brushProperty name="color" value="#0000FF"/>
    </inkml:brush>
  </inkml:definitions>
  <inkml:trace contextRef="#ctx0" brushRef="#br0">1 175 24575,'119'6'0,"1"5"0,130 31 0,-109-18 0,-30-4 0,-35-5 0,0-3 0,95 1 0,-82-14 0,115-17 0,-120 11 0,129 4 0,-4 1 0,-174-2 0,-1-2 0,0-1 0,64-23 0,-17 5 0,-51 19 0,1 2 0,-1 0 0,1 2 0,-1 1 0,41 5 0,-25-2 0,52-4 0,-26-12 0,-22 3 0,-22 6 0,-4 2 0,0-1 0,-1-1 0,1-1 0,31-13 0,-53 18 0,-1 0 0,1 0 0,0 0 0,0 0 0,0 0 0,-1 0 0,1-1 0,0 1 0,-1 0 0,1-1 0,-1 1 0,0-1 0,1 0 0,-1 1 0,0-1 0,0 0 0,0 0 0,1-3 0,-2 4 0,0-1 0,0 0 0,0 1 0,0-1 0,0 0 0,0 1 0,0-1 0,-1 0 0,1 0 0,-1 1 0,1-1 0,-1 1 0,1-1 0,-1 0 0,0 1 0,0 0 0,-2-3 0,-1-2 0,-1 1 0,0 1 0,0-1 0,0 1 0,0-1 0,-1 1 0,0 1 0,0-1 0,-12-4 0,-1 2 0,-1 0 0,-1 2 0,1 0 0,-1 2 0,1 0 0,-1 1 0,-26 2 0,86-1 0,0 1 0,-1 1 0,1 3 0,0 1 0,45 14 0,-56-13 0,1 0 0,55 4 0,-61-8 0,17 5 0,-38-8 0,0 1 0,-1-1 0,1 1 0,-1-1 0,1 1 0,-1 0 0,1 0 0,-1-1 0,1 1 0,-1 0 0,0 0 0,0 1 0,1-1 0,-1 0 0,0 0 0,0 0 0,0 1 0,0-1 0,0 1 0,-1-1 0,2 2 0,-2-1 0,-1-1 0,1 0 0,-1 0 0,1 0 0,-1 0 0,1 0 0,-1 0 0,1 0 0,-1 0 0,0 0 0,0 0 0,0 0 0,1 0 0,-1 0 0,0 0 0,0-1 0,0 1 0,0 0 0,0-1 0,0 1 0,0-1 0,-2 1 0,-28 13 0,30-14 0,-17 9 0,0 0 0,1 1 0,-20 14 0,-34 20 0,39-30 0,23-10 0,1 0 0,-1 0 0,1 0 0,-1 1 0,1 0 0,0 1 0,-13 12 0,-11 12-1365,14-18-5461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23:03:43.507"/>
    </inkml:context>
    <inkml:brush xml:id="br0">
      <inkml:brushProperty name="width" value="0.05" units="cm"/>
      <inkml:brushProperty name="height" value="0.05" units="cm"/>
      <inkml:brushProperty name="color" value="#F6630D"/>
    </inkml:brush>
  </inkml:definitions>
  <inkml:trace contextRef="#ctx0" brushRef="#br0">1019 2 24575,'-19'-1'0,"-1"1"0,1 1 0,0 1 0,0 1 0,0 0 0,-33 11 0,25-5 0,0-1 0,-1-1 0,0-2 0,-46 4 0,46-5 0,1 1 0,0 1 0,0 1 0,0 2 0,1 1 0,1 1 0,-1 1 0,2 1 0,-44 31 0,45-31 0,1 0 0,-2-2 0,-35 14 0,10-5 0,22-10 0,23-9 0,-1 0 0,1 1 0,-1 0 0,1-1 0,0 1 0,0 1 0,0-1 0,0 1 0,0-1 0,1 1 0,-1 0 0,1 0 0,0 1 0,-1-1 0,2 1 0,-1 0 0,0-1 0,1 1 0,0 0 0,-1 1 0,0 4 0,-28 54 0,23-50 0,1 1 0,0 0 0,1 0 0,1 0 0,-6 26 0,8-26 0,1 1 0,1-1 0,0 0 0,1 0 0,1 0 0,0 0 0,1 1 0,0-1 0,1-1 0,1 1 0,0 0 0,1-1 0,0 0 0,1 0 0,1 0 0,0-1 0,0 0 0,2 0 0,-1-1 0,1 0 0,1-1 0,0 0 0,0 0 0,1-1 0,0 0 0,1-1 0,20 11 0,-7-7 0,1-1 0,-1-2 0,1 0 0,1-2 0,0-1 0,0-1 0,0-1 0,0-2 0,38 0 0,-38-1 0,-1 2 0,1 1 0,-1 0 0,30 11 0,-28-7 0,0-1 0,0-2 0,43 3 0,359-8 0,-185-1 0,-215-1 0,0-1 0,0-1 0,-1-2 0,37-12 0,-20 6 0,-15 6 0,1 2 0,-1 1 0,65 2 0,-59 1 0,1-1 0,45-6 0,-11-4 0,-34 6 0,61-15 0,-96 18 0,1 1 0,0-1 0,0 0 0,-1 0 0,1 0 0,-1 0 0,0-1 0,1 0 0,-1 1 0,-1-1 0,1 0 0,0 0 0,-1-1 0,1 1 0,-1-1 0,0 1 0,0-1 0,0 1 0,-1-1 0,1 0 0,-1 0 0,0 0 0,0 0 0,0-7 0,2-11 0,-2 0 0,0 1 0,-4-36 0,0 20 0,3 2 0,-1 7 0,-5-41 0,5 59 0,-2 0 0,1 1 0,-1-1 0,-1 1 0,0 0 0,0-1 0,-10-14 0,2 7 0,0 1 0,-1 0 0,0 1 0,-1 1 0,-1 0 0,0 1 0,-1 0 0,-1 1 0,0 1 0,0 1 0,-1 0 0,0 2 0,-24-9 0,-53-27 0,67 30 0,-52-19 0,18 9 0,38 15 0,-42-13 0,-64-18 0,102 30 0,-1 0 0,0 1 0,-1 2 0,0 1 0,-50-3 0,-174 11-1365,230-2-5461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23:03:48.465"/>
    </inkml:context>
    <inkml:brush xml:id="br0">
      <inkml:brushProperty name="width" value="0.05" units="cm"/>
      <inkml:brushProperty name="height" value="0.05" units="cm"/>
      <inkml:brushProperty name="color" value="#F6630D"/>
    </inkml:brush>
  </inkml:definitions>
  <inkml:trace contextRef="#ctx0" brushRef="#br0">2317 89 24575,'-31'1'0,"0"1"0,0 2 0,-45 11 0,-88 35 0,116-33 0,-1-2 0,0-2 0,-1-3 0,-55 6 0,-157-16 0,108-3 0,119 3 0,0-2 0,0-1 0,-37-9 0,3-2 0,-1 3 0,0 3 0,-76 1 0,90 10 0,-1 3 0,1 2 0,-57 16 0,90-19 0,2 1 0,-40 16 0,54-18 0,-1 0 0,1 0 0,0 1 0,0 0 0,0 0 0,1 1 0,-1 0 0,1 0 0,1 0 0,-9 13 0,-52 73 0,-16 24 0,71-97 0,0 1 0,1 0 0,1 0 0,-9 32 0,0 8 0,6-23 0,2 0 0,-6 40 0,15-67 0,-1 0 0,2 0 0,0 1 0,0-1 0,0 0 0,1 0 0,1 0 0,0 0 0,0 0 0,1 0 0,0-1 0,8 17 0,-5-17 0,1-1 0,-1 1 0,1-1 0,1 0 0,0-1 0,0 0 0,0 0 0,1 0 0,11 5 0,92 46 0,-101-53 0,27 13 0,2-3 0,0-1 0,1-2 0,0-2 0,1-1 0,0-3 0,0-1 0,46-1 0,201-11 0,-226 2 0,1-3 0,93-25 0,-91 14 0,184-43 0,-129 39 0,-34 5 0,165-11 0,-209 28 0,-1-1 0,1-2 0,-1-2 0,0-2 0,68-22 0,-71 16 0,0 2 0,1 1 0,0 2 0,0 2 0,1 2 0,0 2 0,43 1 0,-20 3 0,32 0 0,139 18 0,-177-12 0,0-3 0,0-2 0,0-3 0,0-2 0,66-12 0,-27 5 0,195 6 0,-149 7 0,19-5 0,181 4 0,-51 39 0,-44-3 0,-117-24 0,109 6 0,586-21 0,-817 0 0,0 1 0,0-1 0,-1-1 0,1 1 0,0-2 0,-1 1 0,1-1 0,-1 0 0,0-1 0,12-6 0,2-5 0,-1-1 0,24-21 0,-42 35 0,114-87 0,-107 82 0,0 0 0,0 1 0,1 1 0,0-1 0,0 2 0,1-1 0,12-2 0,42-18 0,-37 12 0,40-13 0,-21 9 0,-33 10 0,0 0 0,-1-1 0,0-1 0,0 0 0,-1-1 0,0 0 0,0-1 0,-1 0 0,-1-1 0,0 0 0,-1-1 0,0-1 0,14-24 0,-14 19 0,0-1 0,-1 0 0,-2-1 0,0 0 0,-1 0 0,0-1 0,-2 1 0,-1-1 0,1-40 0,-4 38 0,0 6 0,0-1 0,-6-33 0,5 46 0,0-1 0,-1 2 0,0-1 0,-1 0 0,1 0 0,-1 1 0,0-1 0,-1 1 0,1 0 0,-1 0 0,0 0 0,-6-6 0,-4-2 0,-1 1 0,0 1 0,0 0 0,-1 1 0,-1 0 0,0 1 0,0 1 0,-1 1 0,1 0 0,-2 2 0,1 0 0,-1 1 0,1 0 0,-1 2 0,0 0 0,-34 2 0,-37 3 0,-105 17 0,-87 30 0,133-22 0,-216 15 0,259-41 0,-170-19 0,145 6 0,-221 10 0,189 14 0,-33 1 0,-62-14 0,-70 2 0,246 6 0,0 4 0,-83 24 0,-10 2 0,-91 8 0,95-18 0,105-19 0,0 0 0,-87 3 0,122-12 0,-40 1 0,0-3 0,-97-16 0,105 6 0,19 2 0,-85-7 0,-114 17-1365,219 0-5461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23:03:51.627"/>
    </inkml:context>
    <inkml:brush xml:id="br0">
      <inkml:brushProperty name="width" value="0.05" units="cm"/>
      <inkml:brushProperty name="height" value="0.05" units="cm"/>
      <inkml:brushProperty name="color" value="#F6630D"/>
    </inkml:brush>
  </inkml:definitions>
  <inkml:trace contextRef="#ctx0" brushRef="#br0">0 1665 24575,'409'-247'0,"-224"139"0,-159 92 0,334-189 0,-263 156 0,184-65 0,198-83 0,-433 173 0,0-1 0,-2-3 0,-1-1 0,-2-2 0,46-43 0,209-185 0,-213 195 0,156-94 0,-229 152 0,1 1 0,0 0 0,0 0 0,0 1 0,0 1 0,23-4 0,-32 6 0,1 1 0,0-1 0,0 1 0,-1 0 0,1 0 0,0 0 0,0 1 0,-1-1 0,1 1 0,0 0 0,-1-1 0,1 1 0,-1 0 0,1 0 0,-1 1 0,1-1 0,-1 0 0,0 1 0,1 0 0,-1-1 0,0 1 0,0 0 0,0 0 0,-1 0 0,1 0 0,0 1 0,-1-1 0,1 0 0,-1 1 0,0-1 0,0 1 0,0-1 0,0 1 0,1 4 0,1 17 0,0 1 0,-2-1 0,0 0 0,-2 0 0,-3 26 0,1-19 0,-5 46 0,-27 121 0,-38 72 0,54-202 0,4-3 0,3 0 0,-3 74 0,-3 15 0,3-85 0,10-47 0,0 0 0,2 0 0,-2 24 0,5-14 0,1-11 0,-1 0 0,-1 0 0,-1 0 0,-1 0 0,-1 0 0,0-1 0,-2 1 0,-10 25 0,-4-9-1365,10-24-5461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02T00:31:24.392"/>
    </inkml:context>
    <inkml:brush xml:id="br0">
      <inkml:brushProperty name="width" value="0.05" units="cm"/>
      <inkml:brushProperty name="height" value="0.05" units="cm"/>
      <inkml:brushProperty name="color" value="#F6630D"/>
    </inkml:brush>
  </inkml:definitions>
  <inkml:trace contextRef="#ctx0" brushRef="#br0">0 1047 24575,'1'-3'0,"0"-1"0,0 1 0,0 0 0,0 0 0,1 0 0,-1 0 0,1 0 0,0 0 0,0 0 0,3-4 0,4-6 0,20-29 0,1 1 0,2 1 0,2 2 0,1 1 0,2 1 0,2 3 0,1 1 0,1 2 0,49-27 0,-8 13 0,105-39 0,-147 64 0,54-34 0,-71 38 0,1 1 0,0 1 0,1 1 0,0 1 0,1 1 0,41-10 0,-51 17 0,11-1 0,-1-1 0,0-2 0,46-18 0,32-11 0,-69 26 0,49-22 0,-64 23 0,0 1 0,1 0 0,0 2 0,1 1 0,25-4 0,-3 5 0,72 2 0,-109 2 0,6 1 0,0-1 0,-1-1 0,15-2 0,-25 3 0,0-1 0,1 1 0,-1 0 0,0-1 0,0 0 0,0 0 0,0 1 0,1-1 0,-1 0 0,-1-1 0,1 1 0,0 0 0,0-1 0,0 1 0,-1-1 0,1 1 0,0-1 0,-1 0 0,0 1 0,1-1 0,-1 0 0,0 0 0,0 0 0,1-3 0,-2 4 0,0-1 0,0 1 0,0 0 0,0 0 0,0 0 0,0 0 0,0-1 0,-1 1 0,1 0 0,-1 0 0,1 0 0,-1 0 0,1 0 0,-1 0 0,1 0 0,-1 0 0,0 0 0,0 0 0,1 0 0,-1 1 0,0-1 0,0 0 0,0 0 0,0 1 0,0-1 0,0 1 0,0-1 0,0 1 0,-2-2 0,-36-11 0,34 11 0,-148-47 0,128 45 0,1 0 0,-1 1 0,0 1 0,-41 3 0,59-1 0,32 4 0,0 1 0,38 13 0,9 1 0,-52-14 0,-4-2 0,1 1 0,-1 1 0,1 1 0,28 14 0,-36-17 0,-1 1 0,1-1 0,-1 0 0,15 2 0,-16-4 0,0 1 0,0-1 0,0 1 0,0 1 0,-1 0 0,12 5 0,-17-7 0,0 0 0,0-1 0,0 1 0,-1-1 0,1 1 0,0 0 0,0 0 0,-1-1 0,1 1 0,0 0 0,-1 0 0,1 0 0,-1 0 0,1 0 0,-1 0 0,0-1 0,1 1 0,-1 0 0,0 0 0,0 0 0,1 1 0,-1-1 0,0 0 0,0 0 0,0 0 0,0 0 0,0 0 0,-1 0 0,1 0 0,0 0 0,0 0 0,-1 0 0,1 0 0,0 0 0,-1 0 0,1 0 0,-2 0 0,-1 5 0,-2-1 0,1 0 0,0 0 0,-11 8 0,1 1 0,-3 3 0,-1 0 0,-23 17 0,27-24 0,1 1 0,0 0 0,1 1 0,0 0 0,1 1 0,-14 19 0,6-1 0,10-19-455,1 0 0,-9 21 0,10-16-6371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29T01:40:43.298"/>
    </inkml:context>
    <inkml:brush xml:id="br0">
      <inkml:brushProperty name="width" value="0.05" units="cm"/>
      <inkml:brushProperty name="height" value="0.05" units="cm"/>
      <inkml:brushProperty name="color" value="#0000FF"/>
    </inkml:brush>
  </inkml:definitions>
  <inkml:trace contextRef="#ctx0" brushRef="#br0">893 0 24575,'6'1'0,"0"0"0,-1 0 0,1 1 0,-1-1 0,1 1 0,-1 1 0,10 5 0,18 6 0,42 4 0,-59-16 0,0 1 0,0 1 0,0 0 0,0 1 0,-1 1 0,0 0 0,0 1 0,20 13 0,-30-16 0,1 0 0,0-1 0,1 0 0,-1 0 0,1 0 0,12 3 0,22 8 0,-38-11 0,0 0 0,0-1 0,0 1 0,0 0 0,0 0 0,0 1 0,-1-1 0,0 1 0,0-1 0,0 1 0,0 0 0,0-1 0,-1 1 0,1 0 0,-1 0 0,0 0 0,0 0 0,-1 1 0,1-1 0,-1 7 0,0-5 0,1 1 0,-1-1 0,-1 0 0,1 1 0,-1-1 0,0 0 0,-1 0 0,1 1 0,-1-1 0,0 0 0,-1 0 0,0-1 0,-4 8 0,-17 15 0,-1-1 0,-1 0 0,-1-2 0,-2-2 0,0 0 0,-2-2 0,0-1 0,-66 30 0,63-31 0,1 2 0,1 0 0,1 3 0,1 0 0,-43 45 0,49-46 0,-47 31 0,44-35 0,-43 41 0,-47 52 0,102-97 0,1 2 0,1-1 0,0 1 0,-11 21 0,11-17 0,-1 0 0,-28 31 0,37-48 0,-1 1 0,1-1 0,-1 0 0,0-1 0,-10 6 0,-19 11 0,20-9 0,6-4 0,-1 0 0,1 0 0,1 0 0,-1 1 0,1 1 0,1-1 0,0 1 0,0 1 0,-8 13 0,-9 20 0,16-31 0,1 1 0,0-1 0,-9 25 0,37-92 0,-14 40 0,-1-1 0,0 0 0,-2 1 0,5-24 0,-7 25 0,2-1 0,0 2 0,0-1 0,1 0 0,1 1 0,10-17 0,11-29 0,-18 20 0,-9 38 0,1 0 0,-1 0 0,0 0 0,0 0 0,0 0 0,0 0 0,0 0 0,0 0 0,0 0 0,0 0 0,0 0 0,0 0 0,-1 0 0,1 0 0,0 0 0,-1 0 0,1 0 0,-1 0 0,1 0 0,-1 1 0,1-1 0,-1 0 0,0 0 0,1 0 0,-1 1 0,0-1 0,1 0 0,-1 1 0,0-1 0,0 1 0,0-1 0,0 1 0,0-1 0,1 1 0,-1 0 0,-2-1 0,0 3 0,1-1 0,-1 1 0,0 0 0,1 0 0,-1 0 0,1 0 0,0 0 0,0 1 0,0-1 0,0 1 0,0-1 0,-3 6 0,-6 8 0,4-9 0,1 1 0,1 0 0,-1 1 0,2 0 0,-1-1 0,-5 16 0,6-14 0,0 1 0,-1-1 0,-1 0 0,-9 13 0,9-16 0,1 0 0,0 1 0,1 0 0,-1-1 0,2 2 0,-1-1 0,-4 15 0,4-1 0,-5 41 0,9-57 0,-7 27 0,5-25 0,0 0 0,1 0 0,-1 1 0,2-1 0,-1 0 0,1 11 0,1-18 0,-1 1 0,0-1 0,0 0 0,1 0 0,-1 0 0,1 0 0,-1 1 0,1-1 0,-1 0 0,1 0 0,0 0 0,0 0 0,-1 0 0,1 0 0,0 0 0,0-1 0,0 1 0,2 1 0,-1-1 0,0 0 0,0 0 0,0-1 0,1 1 0,-1-1 0,0 0 0,0 1 0,1-1 0,-1 0 0,0 0 0,0-1 0,0 1 0,1 0 0,1-1 0,15-4 0,-1-1 0,28-12 0,10-3 0,-32 15 0,-1 2 0,1 0 0,0 2 0,0 0 0,26 2 0,36-2 0,-34-9-135,-37 7-1095,5-1-5596</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14T16:06:24.360"/>
    </inkml:context>
    <inkml:brush xml:id="br0">
      <inkml:brushProperty name="width" value="0.05" units="cm"/>
      <inkml:brushProperty name="height" value="0.05" units="cm"/>
      <inkml:brushProperty name="color" value="#F6630D"/>
    </inkml:brush>
  </inkml:definitions>
  <inkml:trace contextRef="#ctx0" brushRef="#br0">93 125 24575,'-2'29'0,"-2"0"0,-1 0 0,-15 51 0,11-49 0,0 5 0,-3 2 0,3 1 0,1 1 0,1-1 0,-1 60 0,10-12 0,17 132 0,-10-149 0,-4 1 0,-3 0 0,-7 72 0,-9-15 0,-2 55 0,17 202 0,0-370 0,0 0 0,1 0 0,0 0 0,1-1 0,1 1 0,1-1 0,0 0 0,8 16 0,-8-20 0,0 1 0,1-1 0,1 0 0,0-1 0,0 1 0,1-2 0,0 1 0,0-1 0,1 0 0,18 12 0,14 14 0,-36-28 0,1-1 0,0 0 0,0 0 0,0 0 0,0-1 0,1 0 0,8 4 0,9 0 0,0-2 0,1 0 0,0-2 0,0 0 0,0-2 0,0-1 0,0-1 0,33-4 0,-44 2 0,0-1 0,0-1 0,-1 0 0,1-1 0,-1 0 0,24-14 0,72-50 0,-101 63 0,13-11 0,0-1 0,-2-1 0,0-1 0,-1 0 0,-1-2 0,18-28 0,-10 14 0,9-5 0,-27 35 0,-1-2 0,1 1 0,-1-1 0,-1 0 0,1 0 0,-1-1 0,-1 0 0,0 1 0,5-17 0,0-7 0,19-97 0,-16 61 0,-4 21 0,4-72 0,-10 96 0,1 0 0,1 0 0,2 1 0,0-1 0,17-39 0,-13 37 0,-1 0 0,-1-1 0,-2 1 0,5-29 0,-9 40 0,2 1 0,0-1 0,0 1 0,1 0 0,1 1 0,0-1 0,11-16 0,11-23 0,17-35 0,-24 48 0,18-44 0,-22 44 0,2 1 0,48-71 0,-54 89 0,-7 10 0,-1 0 0,0 0 0,-1-1 0,0 0 0,0 0 0,-1 0 0,0 0 0,1-14 0,-2 3 0,-1-1 0,-1 1 0,-3-30 0,2 45 0,-1 1 0,0-1 0,0 0 0,0 1 0,-1-1 0,0 1 0,0-1 0,0 1 0,-1 0 0,0 1 0,0-1 0,-1 1 0,-8-9 0,-7-4 0,-1 1 0,-28-19 0,26 20 0,0 3 0,-2 0 0,1 1 0,-1 2 0,-1 0 0,0 2 0,-28-5 0,-20-8 0,34 8 0,0 2 0,-1 2 0,0 1 0,-81-3 0,57 10 0,-205 6 0,148 15 0,91-13 0,22-5 0,1 1 0,-1 0 0,1 0 0,0 1 0,0 0 0,0 1 0,1 0 0,0 0 0,-1 1 0,2-1 0,-1 1 0,-7 9 0,-6 10 0,0 0 0,-16 28 0,32-45 12,0 0 0,0 0 0,0 1 0,1-1 0,1 1 0,-1-1 0,2 1-1,-3 13 1,2 8-566,2 34 0,0-55 190,1 20-6462</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10-14T16:06:34.168"/>
    </inkml:context>
    <inkml:brush xml:id="br0">
      <inkml:brushProperty name="width" value="0.05" units="cm"/>
      <inkml:brushProperty name="height" value="0.05" units="cm"/>
      <inkml:brushProperty name="color" value="#F6630D"/>
    </inkml:brush>
  </inkml:definitions>
  <inkml:trace contextRef="#ctx0" brushRef="#br0">3444 92 24575,'-176'-14'0,"42"1"0,-494 8 0,353 7 0,218-5 0,0-2 0,-75-17 0,-44-6 0,-110 24 0,158 6 0,72 2 0,0 1 0,-74 17 0,68-10 0,-87 6 0,113-15 0,-1 1 0,1 1 0,-1 3 0,2 1 0,-1 1 0,2 2 0,-57 28 0,74-29 0,1 0 0,0 1 0,1 0 0,1 1 0,0 1 0,-16 20 0,-21 20 0,33-35 0,0 1 0,2 0 0,0 2 0,1-1 0,1 2 0,2 0 0,0 0 0,1 2 0,-10 34 0,6-21 0,-1 0 0,-2-1 0,-36 56 0,7-14 0,9-13-35,19-36-408,1 1-1,-24 60 1,36-71-6383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2BEA70-0C41-4067-BEAC-AE4B0712A243}" type="datetimeFigureOut">
              <a:rPr lang="en-US" smtClean="0"/>
              <a:t>1/25/2026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2591D6-0E71-41B8-9B78-581CFABB7BFC}" type="slidenum">
              <a:rPr lang="en-US" smtClean="0"/>
              <a:t>‹#›</a:t>
            </a:fld>
            <a:endParaRPr lang="en-US"/>
          </a:p>
        </p:txBody>
      </p:sp>
    </p:spTree>
    <p:extLst>
      <p:ext uri="{BB962C8B-B14F-4D97-AF65-F5344CB8AC3E}">
        <p14:creationId xmlns:p14="http://schemas.microsoft.com/office/powerpoint/2010/main" val="4189080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02591D6-0E71-41B8-9B78-581CFABB7BFC}" type="slidenum">
              <a:rPr lang="en-US" smtClean="0"/>
              <a:t>27</a:t>
            </a:fld>
            <a:endParaRPr lang="en-US"/>
          </a:p>
        </p:txBody>
      </p:sp>
    </p:spTree>
    <p:extLst>
      <p:ext uri="{BB962C8B-B14F-4D97-AF65-F5344CB8AC3E}">
        <p14:creationId xmlns:p14="http://schemas.microsoft.com/office/powerpoint/2010/main" val="248133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DA9D9-952A-F576-B8E5-BC6A703A0B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F4ABB1-A580-2AD0-863E-B6A8CEE78D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6E6B2BA-FEAE-70B3-8216-ABBB473CB89E}"/>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5" name="Footer Placeholder 4">
            <a:extLst>
              <a:ext uri="{FF2B5EF4-FFF2-40B4-BE49-F238E27FC236}">
                <a16:creationId xmlns:a16="http://schemas.microsoft.com/office/drawing/2014/main" id="{EB79400B-2CC6-12B3-266E-219E5F944D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CDBF0E-E9BF-D81F-99F9-3A07E5C12646}"/>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1443454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C3ECD-A62B-D001-449D-067961965B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902052-BF29-C5D2-DC1C-1789C264F34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924838-C787-A83A-ABC1-BF997AC456CE}"/>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5" name="Footer Placeholder 4">
            <a:extLst>
              <a:ext uri="{FF2B5EF4-FFF2-40B4-BE49-F238E27FC236}">
                <a16:creationId xmlns:a16="http://schemas.microsoft.com/office/drawing/2014/main" id="{609BD103-D98E-79D8-E698-D7F199875F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2FE9B7-C631-E56B-9E69-CDE74BA58E63}"/>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1818557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688F89-DBDE-7F55-A1FB-60DBD900E6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8FEF357-A0B7-A749-413C-4C7F29D97F9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5C0177-B13D-6009-B565-02DB3B79FD0D}"/>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5" name="Footer Placeholder 4">
            <a:extLst>
              <a:ext uri="{FF2B5EF4-FFF2-40B4-BE49-F238E27FC236}">
                <a16:creationId xmlns:a16="http://schemas.microsoft.com/office/drawing/2014/main" id="{F857BEDE-5CA1-70F2-540F-5D8B24C273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197482-3732-3389-F08E-3F067DD80582}"/>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4212422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ABADA-2B7C-1102-CF44-C324AD3ABF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F6DC95-7F45-15A0-0A54-86211F2B71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465CDA-1E9F-1D35-BAB0-0E2441EACF87}"/>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5" name="Footer Placeholder 4">
            <a:extLst>
              <a:ext uri="{FF2B5EF4-FFF2-40B4-BE49-F238E27FC236}">
                <a16:creationId xmlns:a16="http://schemas.microsoft.com/office/drawing/2014/main" id="{4E1642F1-00C9-6289-9176-1CA0A0741F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30756E-DD7E-ABC0-99B2-212F87911D90}"/>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1051302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9F04A-3699-F44C-355E-01A0401951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1991E3F-88C1-97D5-7F4E-9E75EBC7AD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9C0D17-690F-A4B2-339D-117CEA01033F}"/>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5" name="Footer Placeholder 4">
            <a:extLst>
              <a:ext uri="{FF2B5EF4-FFF2-40B4-BE49-F238E27FC236}">
                <a16:creationId xmlns:a16="http://schemas.microsoft.com/office/drawing/2014/main" id="{F700A802-CF5E-FB86-49A7-C436B840A2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3A13DE-F366-4860-C24C-073D4FEC7023}"/>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257500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6FA67-BCA4-91F5-15F8-18A88EE693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206357-1292-5C71-5BE1-4D78E0A9FFE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40FC1A8-705B-1028-8815-71D3B1FDE7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213C03-E693-E029-C214-CAF1BD19829B}"/>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6" name="Footer Placeholder 5">
            <a:extLst>
              <a:ext uri="{FF2B5EF4-FFF2-40B4-BE49-F238E27FC236}">
                <a16:creationId xmlns:a16="http://schemas.microsoft.com/office/drawing/2014/main" id="{0CCB8F13-7F43-32CD-07C6-F6344A7741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AC7ADA-56D5-39D4-11DE-ED85CBFB5E76}"/>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766996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F4E9B-5E09-60B8-69CD-79D90FD8C77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C8D3F31-FD7C-4BC5-09EE-A0D4ECAD5B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8416F1-EDDC-AA51-6AA8-F46AEF9AF1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DE6BD37-E58D-9051-8FDF-6DE0640799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2F37395-505F-70C0-674E-002C1CF349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3AD2E0-259F-B61B-875C-053E6F004EC7}"/>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8" name="Footer Placeholder 7">
            <a:extLst>
              <a:ext uri="{FF2B5EF4-FFF2-40B4-BE49-F238E27FC236}">
                <a16:creationId xmlns:a16="http://schemas.microsoft.com/office/drawing/2014/main" id="{DF55FAA4-BA50-1FA7-F017-3D688F76938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EE20C4-051E-E16C-5B99-5113856AB33B}"/>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1342154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896C2-5860-552A-A968-339D78D9834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BDF8021-DE45-5A90-EA05-FAE20700E175}"/>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4" name="Footer Placeholder 3">
            <a:extLst>
              <a:ext uri="{FF2B5EF4-FFF2-40B4-BE49-F238E27FC236}">
                <a16:creationId xmlns:a16="http://schemas.microsoft.com/office/drawing/2014/main" id="{B016FD60-DBA2-31C6-C829-461078FF03E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DAE464B-FAF5-AFAB-90CA-4BC53261629F}"/>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4261673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60CD8C-E4CF-CD94-2447-9717E357FBA0}"/>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3" name="Footer Placeholder 2">
            <a:extLst>
              <a:ext uri="{FF2B5EF4-FFF2-40B4-BE49-F238E27FC236}">
                <a16:creationId xmlns:a16="http://schemas.microsoft.com/office/drawing/2014/main" id="{0FA29BC7-D1E8-382A-4D07-E88AE16E60A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317502F-8DA0-CC43-9BCD-FE91DC5B89EA}"/>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2920446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9E201-6C08-011A-4190-C8B8A3376B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8D6A47F-10C2-CEBD-AC44-FE7D5730FC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803BB42-9910-9118-EA6F-D5FE1A83EE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888BB3-935A-B964-8852-E9716676C850}"/>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6" name="Footer Placeholder 5">
            <a:extLst>
              <a:ext uri="{FF2B5EF4-FFF2-40B4-BE49-F238E27FC236}">
                <a16:creationId xmlns:a16="http://schemas.microsoft.com/office/drawing/2014/main" id="{39300B76-E887-9A91-47E1-564C795D83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C87B92-7529-9FAC-7BC3-AA3AB8B95E83}"/>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2334771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EF397-F028-C4EF-B9C7-4A279E32E5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993F762-AB6C-B6C9-FAD8-45C8F35C11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C0E2D0-31D7-18C1-5EAA-493A7D21B3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6108D0-5508-F2B5-4926-6BD847C8B9A1}"/>
              </a:ext>
            </a:extLst>
          </p:cNvPr>
          <p:cNvSpPr>
            <a:spLocks noGrp="1"/>
          </p:cNvSpPr>
          <p:nvPr>
            <p:ph type="dt" sz="half" idx="10"/>
          </p:nvPr>
        </p:nvSpPr>
        <p:spPr/>
        <p:txBody>
          <a:bodyPr/>
          <a:lstStyle/>
          <a:p>
            <a:fld id="{E44074D1-9577-423E-B129-D68DC25ECCA8}" type="datetimeFigureOut">
              <a:rPr lang="en-US" smtClean="0"/>
              <a:t>1/25/2026</a:t>
            </a:fld>
            <a:endParaRPr lang="en-US"/>
          </a:p>
        </p:txBody>
      </p:sp>
      <p:sp>
        <p:nvSpPr>
          <p:cNvPr id="6" name="Footer Placeholder 5">
            <a:extLst>
              <a:ext uri="{FF2B5EF4-FFF2-40B4-BE49-F238E27FC236}">
                <a16:creationId xmlns:a16="http://schemas.microsoft.com/office/drawing/2014/main" id="{1819CC70-4A31-2D51-5B13-012C16DF44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350E59-7A29-66FC-82CF-199F52CDC992}"/>
              </a:ext>
            </a:extLst>
          </p:cNvPr>
          <p:cNvSpPr>
            <a:spLocks noGrp="1"/>
          </p:cNvSpPr>
          <p:nvPr>
            <p:ph type="sldNum" sz="quarter" idx="12"/>
          </p:nvPr>
        </p:nvSpPr>
        <p:spPr/>
        <p:txBody>
          <a:bodyPr/>
          <a:lstStyle/>
          <a:p>
            <a:fld id="{EBAC6B5B-2E19-4A49-9CB2-DF23E9D0E89E}" type="slidenum">
              <a:rPr lang="en-US" smtClean="0"/>
              <a:t>‹#›</a:t>
            </a:fld>
            <a:endParaRPr lang="en-US"/>
          </a:p>
        </p:txBody>
      </p:sp>
    </p:spTree>
    <p:extLst>
      <p:ext uri="{BB962C8B-B14F-4D97-AF65-F5344CB8AC3E}">
        <p14:creationId xmlns:p14="http://schemas.microsoft.com/office/powerpoint/2010/main" val="3118240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7136D6-9BAA-3449-1F47-1389E28B02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3ABB27F-5FC5-A5C7-F4C6-7613C3D27B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17D5EE-635C-AEAC-E6C9-B767A2223C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4074D1-9577-423E-B129-D68DC25ECCA8}" type="datetimeFigureOut">
              <a:rPr lang="en-US" smtClean="0"/>
              <a:t>1/25/2026</a:t>
            </a:fld>
            <a:endParaRPr lang="en-US"/>
          </a:p>
        </p:txBody>
      </p:sp>
      <p:sp>
        <p:nvSpPr>
          <p:cNvPr id="5" name="Footer Placeholder 4">
            <a:extLst>
              <a:ext uri="{FF2B5EF4-FFF2-40B4-BE49-F238E27FC236}">
                <a16:creationId xmlns:a16="http://schemas.microsoft.com/office/drawing/2014/main" id="{2A4DEBBF-D3E4-8A4E-C7A5-3077912E74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64F5A7-641C-4001-CF0D-806466C2E4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AC6B5B-2E19-4A49-9CB2-DF23E9D0E89E}" type="slidenum">
              <a:rPr lang="en-US" smtClean="0"/>
              <a:t>‹#›</a:t>
            </a:fld>
            <a:endParaRPr lang="en-US"/>
          </a:p>
        </p:txBody>
      </p:sp>
    </p:spTree>
    <p:extLst>
      <p:ext uri="{BB962C8B-B14F-4D97-AF65-F5344CB8AC3E}">
        <p14:creationId xmlns:p14="http://schemas.microsoft.com/office/powerpoint/2010/main" val="13155460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3.wmf"/><Relationship Id="rId7" Type="http://schemas.openxmlformats.org/officeDocument/2006/relationships/image" Target="../media/image45.emf"/><Relationship Id="rId2" Type="http://schemas.openxmlformats.org/officeDocument/2006/relationships/oleObject" Target="../embeddings/oleObject37.bin"/><Relationship Id="rId1" Type="http://schemas.openxmlformats.org/officeDocument/2006/relationships/slideLayout" Target="../slideLayouts/slideLayout1.xml"/><Relationship Id="rId6" Type="http://schemas.openxmlformats.org/officeDocument/2006/relationships/oleObject" Target="../embeddings/oleObject39.bin"/><Relationship Id="rId5" Type="http://schemas.openxmlformats.org/officeDocument/2006/relationships/image" Target="../media/image44.emf"/><Relationship Id="rId10" Type="http://schemas.openxmlformats.org/officeDocument/2006/relationships/image" Target="../media/image47.wmf"/><Relationship Id="rId4" Type="http://schemas.openxmlformats.org/officeDocument/2006/relationships/oleObject" Target="../embeddings/oleObject38.bin"/><Relationship Id="rId9" Type="http://schemas.openxmlformats.org/officeDocument/2006/relationships/oleObject" Target="../embeddings/oleObject40.bin"/></Relationships>
</file>

<file path=ppt/slides/_rels/slide11.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oleObject" Target="../embeddings/oleObject46.bin"/><Relationship Id="rId18" Type="http://schemas.openxmlformats.org/officeDocument/2006/relationships/image" Target="../media/image55.wmf"/><Relationship Id="rId26" Type="http://schemas.openxmlformats.org/officeDocument/2006/relationships/image" Target="../media/image59.png"/><Relationship Id="rId3" Type="http://schemas.openxmlformats.org/officeDocument/2006/relationships/image" Target="../media/image48.emf"/><Relationship Id="rId21" Type="http://schemas.openxmlformats.org/officeDocument/2006/relationships/customXml" Target="../ink/ink3.xml"/><Relationship Id="rId7" Type="http://schemas.openxmlformats.org/officeDocument/2006/relationships/image" Target="../media/image50.emf"/><Relationship Id="rId12" Type="http://schemas.openxmlformats.org/officeDocument/2006/relationships/image" Target="../media/image53.wmf"/><Relationship Id="rId17" Type="http://schemas.openxmlformats.org/officeDocument/2006/relationships/oleObject" Target="../embeddings/oleObject47.bin"/><Relationship Id="rId25" Type="http://schemas.openxmlformats.org/officeDocument/2006/relationships/customXml" Target="../ink/ink5.xml"/><Relationship Id="rId2" Type="http://schemas.openxmlformats.org/officeDocument/2006/relationships/oleObject" Target="../embeddings/oleObject41.bin"/><Relationship Id="rId16" Type="http://schemas.openxmlformats.org/officeDocument/2006/relationships/image" Target="../media/image54.png"/><Relationship Id="rId20" Type="http://schemas.openxmlformats.org/officeDocument/2006/relationships/image" Target="../media/image56.png"/><Relationship Id="rId29" Type="http://schemas.openxmlformats.org/officeDocument/2006/relationships/customXml" Target="../ink/ink6.xml"/><Relationship Id="rId1" Type="http://schemas.openxmlformats.org/officeDocument/2006/relationships/slideLayout" Target="../slideLayouts/slideLayout1.xml"/><Relationship Id="rId6" Type="http://schemas.openxmlformats.org/officeDocument/2006/relationships/oleObject" Target="../embeddings/oleObject43.bin"/><Relationship Id="rId11" Type="http://schemas.openxmlformats.org/officeDocument/2006/relationships/oleObject" Target="../embeddings/oleObject45.bin"/><Relationship Id="rId24" Type="http://schemas.openxmlformats.org/officeDocument/2006/relationships/image" Target="../media/image58.png"/><Relationship Id="rId5" Type="http://schemas.openxmlformats.org/officeDocument/2006/relationships/image" Target="../media/image49.emf"/><Relationship Id="rId15" Type="http://schemas.openxmlformats.org/officeDocument/2006/relationships/customXml" Target="../ink/ink1.xml"/><Relationship Id="rId23" Type="http://schemas.openxmlformats.org/officeDocument/2006/relationships/customXml" Target="../ink/ink4.xml"/><Relationship Id="rId28" Type="http://schemas.openxmlformats.org/officeDocument/2006/relationships/image" Target="../media/image56.wmf"/><Relationship Id="rId10" Type="http://schemas.openxmlformats.org/officeDocument/2006/relationships/image" Target="../media/image52.emf"/><Relationship Id="rId19" Type="http://schemas.openxmlformats.org/officeDocument/2006/relationships/customXml" Target="../ink/ink2.xml"/><Relationship Id="rId4" Type="http://schemas.openxmlformats.org/officeDocument/2006/relationships/oleObject" Target="../embeddings/oleObject42.bin"/><Relationship Id="rId9" Type="http://schemas.openxmlformats.org/officeDocument/2006/relationships/oleObject" Target="../embeddings/oleObject44.bin"/><Relationship Id="rId14" Type="http://schemas.openxmlformats.org/officeDocument/2006/relationships/image" Target="../media/image54.wmf"/><Relationship Id="rId22" Type="http://schemas.openxmlformats.org/officeDocument/2006/relationships/image" Target="../media/image57.png"/><Relationship Id="rId27" Type="http://schemas.openxmlformats.org/officeDocument/2006/relationships/oleObject" Target="../embeddings/oleObject48.bin"/><Relationship Id="rId30" Type="http://schemas.openxmlformats.org/officeDocument/2006/relationships/image" Target="../media/image60.png"/></Relationships>
</file>

<file path=ppt/slides/_rels/slide12.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oleObject" Target="../embeddings/oleObject49.bin"/><Relationship Id="rId1" Type="http://schemas.openxmlformats.org/officeDocument/2006/relationships/slideLayout" Target="../slideLayouts/slideLayout1.xml"/><Relationship Id="rId6" Type="http://schemas.openxmlformats.org/officeDocument/2006/relationships/image" Target="../media/image58.wmf"/><Relationship Id="rId5" Type="http://schemas.openxmlformats.org/officeDocument/2006/relationships/oleObject" Target="../embeddings/oleObject50.bin"/><Relationship Id="rId4" Type="http://schemas.openxmlformats.org/officeDocument/2006/relationships/image" Target="../media/image51.png"/></Relationships>
</file>

<file path=ppt/slides/_rels/slide13.xml.rels><?xml version="1.0" encoding="UTF-8" standalone="yes"?>
<Relationships xmlns="http://schemas.openxmlformats.org/package/2006/relationships"><Relationship Id="rId3" Type="http://schemas.openxmlformats.org/officeDocument/2006/relationships/image" Target="../media/image59.emf"/><Relationship Id="rId7" Type="http://schemas.openxmlformats.org/officeDocument/2006/relationships/image" Target="../media/image61.emf"/><Relationship Id="rId2" Type="http://schemas.openxmlformats.org/officeDocument/2006/relationships/oleObject" Target="../embeddings/oleObject51.bin"/><Relationship Id="rId1" Type="http://schemas.openxmlformats.org/officeDocument/2006/relationships/slideLayout" Target="../slideLayouts/slideLayout1.xml"/><Relationship Id="rId6" Type="http://schemas.openxmlformats.org/officeDocument/2006/relationships/oleObject" Target="../embeddings/oleObject53.bin"/><Relationship Id="rId5" Type="http://schemas.openxmlformats.org/officeDocument/2006/relationships/image" Target="../media/image60.emf"/><Relationship Id="rId4" Type="http://schemas.openxmlformats.org/officeDocument/2006/relationships/oleObject" Target="../embeddings/oleObject52.bin"/></Relationships>
</file>

<file path=ppt/slides/_rels/slide14.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image" Target="../media/image62.emf"/><Relationship Id="rId7" Type="http://schemas.openxmlformats.org/officeDocument/2006/relationships/oleObject" Target="../embeddings/oleObject56.bin"/><Relationship Id="rId12" Type="http://schemas.openxmlformats.org/officeDocument/2006/relationships/image" Target="../media/image67.emf"/><Relationship Id="rId2" Type="http://schemas.openxmlformats.org/officeDocument/2006/relationships/oleObject" Target="../embeddings/oleObject54.bin"/><Relationship Id="rId1" Type="http://schemas.openxmlformats.org/officeDocument/2006/relationships/slideLayout" Target="../slideLayouts/slideLayout1.xml"/><Relationship Id="rId6" Type="http://schemas.openxmlformats.org/officeDocument/2006/relationships/image" Target="../media/image64.emf"/><Relationship Id="rId11" Type="http://schemas.openxmlformats.org/officeDocument/2006/relationships/oleObject" Target="../embeddings/oleObject58.bin"/><Relationship Id="rId5" Type="http://schemas.openxmlformats.org/officeDocument/2006/relationships/oleObject" Target="../embeddings/oleObject55.bin"/><Relationship Id="rId10" Type="http://schemas.openxmlformats.org/officeDocument/2006/relationships/image" Target="../media/image66.emf"/><Relationship Id="rId4" Type="http://schemas.openxmlformats.org/officeDocument/2006/relationships/image" Target="../media/image63.png"/><Relationship Id="rId9" Type="http://schemas.openxmlformats.org/officeDocument/2006/relationships/oleObject" Target="../embeddings/oleObject57.bin"/></Relationships>
</file>

<file path=ppt/slides/_rels/slide15.x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oleObject" Target="../embeddings/oleObject59.bin"/><Relationship Id="rId1" Type="http://schemas.openxmlformats.org/officeDocument/2006/relationships/slideLayout" Target="../slideLayouts/slideLayout1.xml"/><Relationship Id="rId5" Type="http://schemas.openxmlformats.org/officeDocument/2006/relationships/image" Target="../media/image69.wmf"/><Relationship Id="rId4" Type="http://schemas.openxmlformats.org/officeDocument/2006/relationships/oleObject" Target="../embeddings/oleObject60.bin"/></Relationships>
</file>

<file path=ppt/slides/_rels/slide16.xml.rels><?xml version="1.0" encoding="UTF-8" standalone="yes"?>
<Relationships xmlns="http://schemas.openxmlformats.org/package/2006/relationships"><Relationship Id="rId13" Type="http://schemas.openxmlformats.org/officeDocument/2006/relationships/image" Target="../media/image75.wmf"/><Relationship Id="rId18" Type="http://schemas.openxmlformats.org/officeDocument/2006/relationships/image" Target="../media/image78.emf"/><Relationship Id="rId26" Type="http://schemas.openxmlformats.org/officeDocument/2006/relationships/image" Target="../media/image82.png"/><Relationship Id="rId21" Type="http://schemas.openxmlformats.org/officeDocument/2006/relationships/oleObject" Target="../embeddings/oleObject69.bin"/><Relationship Id="rId34" Type="http://schemas.openxmlformats.org/officeDocument/2006/relationships/image" Target="../media/image86.png"/><Relationship Id="rId7" Type="http://schemas.openxmlformats.org/officeDocument/2006/relationships/image" Target="../media/image72.wmf"/><Relationship Id="rId12" Type="http://schemas.openxmlformats.org/officeDocument/2006/relationships/oleObject" Target="../embeddings/oleObject66.bin"/><Relationship Id="rId17" Type="http://schemas.openxmlformats.org/officeDocument/2006/relationships/oleObject" Target="../embeddings/oleObject68.bin"/><Relationship Id="rId25" Type="http://schemas.openxmlformats.org/officeDocument/2006/relationships/customXml" Target="../ink/ink9.xml"/><Relationship Id="rId33" Type="http://schemas.openxmlformats.org/officeDocument/2006/relationships/customXml" Target="../ink/ink13.xml"/><Relationship Id="rId38" Type="http://schemas.openxmlformats.org/officeDocument/2006/relationships/image" Target="../media/image88.png"/><Relationship Id="rId2" Type="http://schemas.openxmlformats.org/officeDocument/2006/relationships/oleObject" Target="../embeddings/oleObject61.bin"/><Relationship Id="rId16" Type="http://schemas.openxmlformats.org/officeDocument/2006/relationships/image" Target="../media/image77.wmf"/><Relationship Id="rId20" Type="http://schemas.openxmlformats.org/officeDocument/2006/relationships/image" Target="../media/image80.png"/><Relationship Id="rId29" Type="http://schemas.openxmlformats.org/officeDocument/2006/relationships/customXml" Target="../ink/ink11.xml"/><Relationship Id="rId1" Type="http://schemas.openxmlformats.org/officeDocument/2006/relationships/slideLayout" Target="../slideLayouts/slideLayout1.xml"/><Relationship Id="rId6" Type="http://schemas.openxmlformats.org/officeDocument/2006/relationships/oleObject" Target="../embeddings/oleObject63.bin"/><Relationship Id="rId11" Type="http://schemas.openxmlformats.org/officeDocument/2006/relationships/image" Target="../media/image74.emf"/><Relationship Id="rId24" Type="http://schemas.openxmlformats.org/officeDocument/2006/relationships/image" Target="../media/image81.png"/><Relationship Id="rId32" Type="http://schemas.openxmlformats.org/officeDocument/2006/relationships/image" Target="../media/image85.png"/><Relationship Id="rId37" Type="http://schemas.openxmlformats.org/officeDocument/2006/relationships/customXml" Target="../ink/ink15.xml"/><Relationship Id="rId5" Type="http://schemas.openxmlformats.org/officeDocument/2006/relationships/image" Target="../media/image71.emf"/><Relationship Id="rId15" Type="http://schemas.openxmlformats.org/officeDocument/2006/relationships/oleObject" Target="../embeddings/oleObject67.bin"/><Relationship Id="rId23" Type="http://schemas.openxmlformats.org/officeDocument/2006/relationships/customXml" Target="../ink/ink8.xml"/><Relationship Id="rId28" Type="http://schemas.openxmlformats.org/officeDocument/2006/relationships/image" Target="../media/image83.png"/><Relationship Id="rId36" Type="http://schemas.openxmlformats.org/officeDocument/2006/relationships/image" Target="../media/image87.png"/><Relationship Id="rId10" Type="http://schemas.openxmlformats.org/officeDocument/2006/relationships/oleObject" Target="../embeddings/oleObject65.bin"/><Relationship Id="rId19" Type="http://schemas.openxmlformats.org/officeDocument/2006/relationships/customXml" Target="../ink/ink7.xml"/><Relationship Id="rId31" Type="http://schemas.openxmlformats.org/officeDocument/2006/relationships/customXml" Target="../ink/ink12.xml"/><Relationship Id="rId4" Type="http://schemas.openxmlformats.org/officeDocument/2006/relationships/oleObject" Target="../embeddings/oleObject62.bin"/><Relationship Id="rId9" Type="http://schemas.openxmlformats.org/officeDocument/2006/relationships/image" Target="../media/image73.emf"/><Relationship Id="rId14" Type="http://schemas.openxmlformats.org/officeDocument/2006/relationships/image" Target="../media/image76.png"/><Relationship Id="rId22" Type="http://schemas.openxmlformats.org/officeDocument/2006/relationships/image" Target="../media/image79.wmf"/><Relationship Id="rId27" Type="http://schemas.openxmlformats.org/officeDocument/2006/relationships/customXml" Target="../ink/ink10.xml"/><Relationship Id="rId30" Type="http://schemas.openxmlformats.org/officeDocument/2006/relationships/image" Target="../media/image84.png"/><Relationship Id="rId35" Type="http://schemas.openxmlformats.org/officeDocument/2006/relationships/customXml" Target="../ink/ink14.xml"/><Relationship Id="rId8" Type="http://schemas.openxmlformats.org/officeDocument/2006/relationships/oleObject" Target="../embeddings/oleObject64.bin"/><Relationship Id="rId3" Type="http://schemas.openxmlformats.org/officeDocument/2006/relationships/image" Target="../media/image70.e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73.bin"/><Relationship Id="rId13" Type="http://schemas.openxmlformats.org/officeDocument/2006/relationships/image" Target="../media/image85.emf"/><Relationship Id="rId18" Type="http://schemas.openxmlformats.org/officeDocument/2006/relationships/oleObject" Target="../embeddings/oleObject78.bin"/><Relationship Id="rId3" Type="http://schemas.openxmlformats.org/officeDocument/2006/relationships/image" Target="../media/image80.emf"/><Relationship Id="rId7" Type="http://schemas.openxmlformats.org/officeDocument/2006/relationships/image" Target="../media/image82.wmf"/><Relationship Id="rId12" Type="http://schemas.openxmlformats.org/officeDocument/2006/relationships/oleObject" Target="../embeddings/oleObject75.bin"/><Relationship Id="rId17" Type="http://schemas.openxmlformats.org/officeDocument/2006/relationships/image" Target="../media/image87.emf"/><Relationship Id="rId2" Type="http://schemas.openxmlformats.org/officeDocument/2006/relationships/oleObject" Target="../embeddings/oleObject70.bin"/><Relationship Id="rId16" Type="http://schemas.openxmlformats.org/officeDocument/2006/relationships/oleObject" Target="../embeddings/oleObject77.bin"/><Relationship Id="rId1" Type="http://schemas.openxmlformats.org/officeDocument/2006/relationships/slideLayout" Target="../slideLayouts/slideLayout1.xml"/><Relationship Id="rId6" Type="http://schemas.openxmlformats.org/officeDocument/2006/relationships/oleObject" Target="../embeddings/oleObject72.bin"/><Relationship Id="rId11" Type="http://schemas.openxmlformats.org/officeDocument/2006/relationships/image" Target="../media/image84.emf"/><Relationship Id="rId5" Type="http://schemas.openxmlformats.org/officeDocument/2006/relationships/image" Target="../media/image81.emf"/><Relationship Id="rId15" Type="http://schemas.openxmlformats.org/officeDocument/2006/relationships/image" Target="../media/image86.wmf"/><Relationship Id="rId10" Type="http://schemas.openxmlformats.org/officeDocument/2006/relationships/oleObject" Target="../embeddings/oleObject74.bin"/><Relationship Id="rId19" Type="http://schemas.openxmlformats.org/officeDocument/2006/relationships/image" Target="../media/image88.wmf"/><Relationship Id="rId4" Type="http://schemas.openxmlformats.org/officeDocument/2006/relationships/oleObject" Target="../embeddings/oleObject71.bin"/><Relationship Id="rId9" Type="http://schemas.openxmlformats.org/officeDocument/2006/relationships/image" Target="../media/image83.wmf"/><Relationship Id="rId14" Type="http://schemas.openxmlformats.org/officeDocument/2006/relationships/oleObject" Target="../embeddings/oleObject76.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82.bin"/><Relationship Id="rId3" Type="http://schemas.openxmlformats.org/officeDocument/2006/relationships/image" Target="../media/image89.wmf"/><Relationship Id="rId7" Type="http://schemas.openxmlformats.org/officeDocument/2006/relationships/image" Target="../media/image91.wmf"/><Relationship Id="rId2" Type="http://schemas.openxmlformats.org/officeDocument/2006/relationships/oleObject" Target="../embeddings/oleObject79.bin"/><Relationship Id="rId1" Type="http://schemas.openxmlformats.org/officeDocument/2006/relationships/slideLayout" Target="../slideLayouts/slideLayout1.xml"/><Relationship Id="rId6" Type="http://schemas.openxmlformats.org/officeDocument/2006/relationships/oleObject" Target="../embeddings/oleObject81.bin"/><Relationship Id="rId5" Type="http://schemas.openxmlformats.org/officeDocument/2006/relationships/image" Target="../media/image90.wmf"/><Relationship Id="rId4" Type="http://schemas.openxmlformats.org/officeDocument/2006/relationships/oleObject" Target="../embeddings/oleObject80.bin"/><Relationship Id="rId9" Type="http://schemas.openxmlformats.org/officeDocument/2006/relationships/image" Target="../media/image92.emf"/></Relationships>
</file>

<file path=ppt/slides/_rels/slide19.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oleObject" Target="../embeddings/oleObject83.bin"/><Relationship Id="rId1" Type="http://schemas.openxmlformats.org/officeDocument/2006/relationships/slideLayout" Target="../slideLayouts/slideLayout1.xml"/><Relationship Id="rId6" Type="http://schemas.openxmlformats.org/officeDocument/2006/relationships/image" Target="../media/image95.wmf"/><Relationship Id="rId5" Type="http://schemas.openxmlformats.org/officeDocument/2006/relationships/oleObject" Target="../embeddings/oleObject84.bin"/><Relationship Id="rId4" Type="http://schemas.openxmlformats.org/officeDocument/2006/relationships/image" Target="../media/image94.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3.bin"/><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oleObject" Target="../embeddings/oleObject4.bin"/></Relationships>
</file>

<file path=ppt/slides/_rels/slide20.x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oleObject" Target="../embeddings/oleObject85.bin"/><Relationship Id="rId1" Type="http://schemas.openxmlformats.org/officeDocument/2006/relationships/slideLayout" Target="../slideLayouts/slideLayout1.xml"/><Relationship Id="rId5" Type="http://schemas.openxmlformats.org/officeDocument/2006/relationships/image" Target="../media/image97.wmf"/><Relationship Id="rId4" Type="http://schemas.openxmlformats.org/officeDocument/2006/relationships/oleObject" Target="../embeddings/oleObject86.bin"/></Relationships>
</file>

<file path=ppt/slides/_rels/slide21.xml.rels><?xml version="1.0" encoding="UTF-8" standalone="yes"?>
<Relationships xmlns="http://schemas.openxmlformats.org/package/2006/relationships"><Relationship Id="rId3" Type="http://schemas.openxmlformats.org/officeDocument/2006/relationships/image" Target="../media/image98.wmf"/><Relationship Id="rId2" Type="http://schemas.openxmlformats.org/officeDocument/2006/relationships/oleObject" Target="../embeddings/oleObject87.bin"/><Relationship Id="rId1" Type="http://schemas.openxmlformats.org/officeDocument/2006/relationships/slideLayout" Target="../slideLayouts/slideLayout1.xml"/><Relationship Id="rId6" Type="http://schemas.openxmlformats.org/officeDocument/2006/relationships/image" Target="../media/image100.wmf"/><Relationship Id="rId5" Type="http://schemas.openxmlformats.org/officeDocument/2006/relationships/oleObject" Target="../embeddings/oleObject88.bin"/><Relationship Id="rId4" Type="http://schemas.openxmlformats.org/officeDocument/2006/relationships/image" Target="../media/image99.png"/></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92.bin"/><Relationship Id="rId13" Type="http://schemas.openxmlformats.org/officeDocument/2006/relationships/image" Target="../media/image106.emf"/><Relationship Id="rId3" Type="http://schemas.openxmlformats.org/officeDocument/2006/relationships/image" Target="../media/image101.wmf"/><Relationship Id="rId7" Type="http://schemas.openxmlformats.org/officeDocument/2006/relationships/image" Target="../media/image103.emf"/><Relationship Id="rId12" Type="http://schemas.openxmlformats.org/officeDocument/2006/relationships/oleObject" Target="../embeddings/oleObject94.bin"/><Relationship Id="rId2" Type="http://schemas.openxmlformats.org/officeDocument/2006/relationships/oleObject" Target="../embeddings/oleObject89.bin"/><Relationship Id="rId1" Type="http://schemas.openxmlformats.org/officeDocument/2006/relationships/slideLayout" Target="../slideLayouts/slideLayout1.xml"/><Relationship Id="rId6" Type="http://schemas.openxmlformats.org/officeDocument/2006/relationships/oleObject" Target="../embeddings/oleObject91.bin"/><Relationship Id="rId11" Type="http://schemas.openxmlformats.org/officeDocument/2006/relationships/image" Target="../media/image105.emf"/><Relationship Id="rId5" Type="http://schemas.openxmlformats.org/officeDocument/2006/relationships/image" Target="../media/image102.emf"/><Relationship Id="rId15" Type="http://schemas.openxmlformats.org/officeDocument/2006/relationships/image" Target="../media/image107.wmf"/><Relationship Id="rId10" Type="http://schemas.openxmlformats.org/officeDocument/2006/relationships/oleObject" Target="../embeddings/oleObject93.bin"/><Relationship Id="rId4" Type="http://schemas.openxmlformats.org/officeDocument/2006/relationships/oleObject" Target="../embeddings/oleObject90.bin"/><Relationship Id="rId9" Type="http://schemas.openxmlformats.org/officeDocument/2006/relationships/image" Target="../media/image104.emf"/><Relationship Id="rId14" Type="http://schemas.openxmlformats.org/officeDocument/2006/relationships/oleObject" Target="../embeddings/oleObject95.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99.bin"/><Relationship Id="rId13" Type="http://schemas.openxmlformats.org/officeDocument/2006/relationships/image" Target="../media/image114.png"/><Relationship Id="rId3" Type="http://schemas.openxmlformats.org/officeDocument/2006/relationships/image" Target="../media/image108.emf"/><Relationship Id="rId7" Type="http://schemas.openxmlformats.org/officeDocument/2006/relationships/image" Target="../media/image110.emf"/><Relationship Id="rId12" Type="http://schemas.openxmlformats.org/officeDocument/2006/relationships/image" Target="../media/image113.png"/><Relationship Id="rId2" Type="http://schemas.openxmlformats.org/officeDocument/2006/relationships/oleObject" Target="../embeddings/oleObject96.bin"/><Relationship Id="rId1" Type="http://schemas.openxmlformats.org/officeDocument/2006/relationships/slideLayout" Target="../slideLayouts/slideLayout1.xml"/><Relationship Id="rId6" Type="http://schemas.openxmlformats.org/officeDocument/2006/relationships/oleObject" Target="../embeddings/oleObject98.bin"/><Relationship Id="rId11" Type="http://schemas.openxmlformats.org/officeDocument/2006/relationships/image" Target="../media/image112.emf"/><Relationship Id="rId5" Type="http://schemas.openxmlformats.org/officeDocument/2006/relationships/image" Target="../media/image109.emf"/><Relationship Id="rId10" Type="http://schemas.openxmlformats.org/officeDocument/2006/relationships/oleObject" Target="../embeddings/oleObject100.bin"/><Relationship Id="rId4" Type="http://schemas.openxmlformats.org/officeDocument/2006/relationships/oleObject" Target="../embeddings/oleObject97.bin"/><Relationship Id="rId9" Type="http://schemas.openxmlformats.org/officeDocument/2006/relationships/image" Target="../media/image111.emf"/><Relationship Id="rId14" Type="http://schemas.openxmlformats.org/officeDocument/2006/relationships/image" Target="../media/image115.png"/></Relationships>
</file>

<file path=ppt/slides/_rels/slide24.xml.rels><?xml version="1.0" encoding="UTF-8" standalone="yes"?>
<Relationships xmlns="http://schemas.openxmlformats.org/package/2006/relationships"><Relationship Id="rId3" Type="http://schemas.openxmlformats.org/officeDocument/2006/relationships/image" Target="../media/image116.emf"/><Relationship Id="rId7" Type="http://schemas.openxmlformats.org/officeDocument/2006/relationships/image" Target="../media/image119.emf"/><Relationship Id="rId2" Type="http://schemas.openxmlformats.org/officeDocument/2006/relationships/oleObject" Target="../embeddings/oleObject101.bin"/><Relationship Id="rId1" Type="http://schemas.openxmlformats.org/officeDocument/2006/relationships/slideLayout" Target="../slideLayouts/slideLayout1.xml"/><Relationship Id="rId6" Type="http://schemas.openxmlformats.org/officeDocument/2006/relationships/oleObject" Target="../embeddings/oleObject102.bin"/><Relationship Id="rId5" Type="http://schemas.openxmlformats.org/officeDocument/2006/relationships/image" Target="../media/image118.png"/><Relationship Id="rId4" Type="http://schemas.openxmlformats.org/officeDocument/2006/relationships/image" Target="../media/image117.png"/></Relationships>
</file>

<file path=ppt/slides/_rels/slide25.x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oleObject" Target="../embeddings/oleObject103.bin"/><Relationship Id="rId1" Type="http://schemas.openxmlformats.org/officeDocument/2006/relationships/slideLayout" Target="../slideLayouts/slideLayout1.xml"/><Relationship Id="rId5" Type="http://schemas.openxmlformats.org/officeDocument/2006/relationships/image" Target="../media/image121.wmf"/><Relationship Id="rId4" Type="http://schemas.openxmlformats.org/officeDocument/2006/relationships/oleObject" Target="../embeddings/oleObject104.bin"/></Relationships>
</file>

<file path=ppt/slides/_rels/slide26.xml.rels><?xml version="1.0" encoding="UTF-8" standalone="yes"?>
<Relationships xmlns="http://schemas.openxmlformats.org/package/2006/relationships"><Relationship Id="rId8" Type="http://schemas.openxmlformats.org/officeDocument/2006/relationships/image" Target="../media/image126.wmf"/><Relationship Id="rId3" Type="http://schemas.openxmlformats.org/officeDocument/2006/relationships/image" Target="../media/image123.png"/><Relationship Id="rId7" Type="http://schemas.openxmlformats.org/officeDocument/2006/relationships/oleObject" Target="../embeddings/oleObject106.bin"/><Relationship Id="rId2" Type="http://schemas.openxmlformats.org/officeDocument/2006/relationships/image" Target="../media/image122.png"/><Relationship Id="rId1" Type="http://schemas.openxmlformats.org/officeDocument/2006/relationships/slideLayout" Target="../slideLayouts/slideLayout1.xml"/><Relationship Id="rId6" Type="http://schemas.openxmlformats.org/officeDocument/2006/relationships/image" Target="../media/image125.png"/><Relationship Id="rId5" Type="http://schemas.openxmlformats.org/officeDocument/2006/relationships/image" Target="../media/image124.wmf"/><Relationship Id="rId4" Type="http://schemas.openxmlformats.org/officeDocument/2006/relationships/oleObject" Target="../embeddings/oleObject105.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108.bin"/><Relationship Id="rId13" Type="http://schemas.openxmlformats.org/officeDocument/2006/relationships/image" Target="../media/image133.wmf"/><Relationship Id="rId3" Type="http://schemas.openxmlformats.org/officeDocument/2006/relationships/image" Target="../media/image127.png"/><Relationship Id="rId7" Type="http://schemas.openxmlformats.org/officeDocument/2006/relationships/image" Target="../media/image130.png"/><Relationship Id="rId12" Type="http://schemas.openxmlformats.org/officeDocument/2006/relationships/oleObject" Target="../embeddings/oleObject110.bin"/><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9.wmf"/><Relationship Id="rId11" Type="http://schemas.openxmlformats.org/officeDocument/2006/relationships/image" Target="../media/image132.wmf"/><Relationship Id="rId5" Type="http://schemas.openxmlformats.org/officeDocument/2006/relationships/oleObject" Target="../embeddings/oleObject107.bin"/><Relationship Id="rId10" Type="http://schemas.openxmlformats.org/officeDocument/2006/relationships/oleObject" Target="../embeddings/oleObject109.bin"/><Relationship Id="rId4" Type="http://schemas.openxmlformats.org/officeDocument/2006/relationships/image" Target="../media/image128.png"/><Relationship Id="rId9" Type="http://schemas.openxmlformats.org/officeDocument/2006/relationships/image" Target="../media/image131.wmf"/></Relationships>
</file>

<file path=ppt/slides/_rels/slide28.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5.emf"/><Relationship Id="rId7" Type="http://schemas.openxmlformats.org/officeDocument/2006/relationships/image" Target="../media/image7.emf"/><Relationship Id="rId2" Type="http://schemas.openxmlformats.org/officeDocument/2006/relationships/oleObject" Target="../embeddings/oleObject5.bin"/><Relationship Id="rId1" Type="http://schemas.openxmlformats.org/officeDocument/2006/relationships/slideLayout" Target="../slideLayouts/slideLayout1.xml"/><Relationship Id="rId6" Type="http://schemas.openxmlformats.org/officeDocument/2006/relationships/oleObject" Target="../embeddings/oleObject7.bin"/><Relationship Id="rId5" Type="http://schemas.openxmlformats.org/officeDocument/2006/relationships/image" Target="../media/image6.emf"/><Relationship Id="rId4" Type="http://schemas.openxmlformats.org/officeDocument/2006/relationships/oleObject" Target="../embeddings/oleObject6.bin"/><Relationship Id="rId9" Type="http://schemas.openxmlformats.org/officeDocument/2006/relationships/image" Target="../media/image8.emf"/></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emf"/><Relationship Id="rId7" Type="http://schemas.openxmlformats.org/officeDocument/2006/relationships/image" Target="../media/image11.emf"/><Relationship Id="rId2" Type="http://schemas.openxmlformats.org/officeDocument/2006/relationships/oleObject" Target="../embeddings/oleObject9.bin"/><Relationship Id="rId1" Type="http://schemas.openxmlformats.org/officeDocument/2006/relationships/slideLayout" Target="../slideLayouts/slideLayout1.xml"/><Relationship Id="rId6" Type="http://schemas.openxmlformats.org/officeDocument/2006/relationships/oleObject" Target="../embeddings/oleObject11.bin"/><Relationship Id="rId5" Type="http://schemas.openxmlformats.org/officeDocument/2006/relationships/image" Target="../media/image10.emf"/><Relationship Id="rId4" Type="http://schemas.openxmlformats.org/officeDocument/2006/relationships/oleObject" Target="../embeddings/oleObject10.bin"/></Relationships>
</file>

<file path=ppt/slides/_rels/slide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12.bin"/><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oleObject" Target="../embeddings/oleObject13.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21.emf"/><Relationship Id="rId3" Type="http://schemas.openxmlformats.org/officeDocument/2006/relationships/image" Target="../media/image16.png"/><Relationship Id="rId7" Type="http://schemas.openxmlformats.org/officeDocument/2006/relationships/image" Target="../media/image18.png"/><Relationship Id="rId12" Type="http://schemas.openxmlformats.org/officeDocument/2006/relationships/oleObject" Target="../embeddings/oleObject19.bin"/><Relationship Id="rId2" Type="http://schemas.openxmlformats.org/officeDocument/2006/relationships/oleObject" Target="../embeddings/oleObject14.bin"/><Relationship Id="rId16" Type="http://schemas.openxmlformats.org/officeDocument/2006/relationships/image" Target="../media/image23.wmf"/><Relationship Id="rId1" Type="http://schemas.openxmlformats.org/officeDocument/2006/relationships/slideLayout" Target="../slideLayouts/slideLayout1.xml"/><Relationship Id="rId6" Type="http://schemas.openxmlformats.org/officeDocument/2006/relationships/oleObject" Target="../embeddings/oleObject16.bin"/><Relationship Id="rId11" Type="http://schemas.openxmlformats.org/officeDocument/2006/relationships/image" Target="../media/image20.wmf"/><Relationship Id="rId5" Type="http://schemas.openxmlformats.org/officeDocument/2006/relationships/image" Target="../media/image17.wmf"/><Relationship Id="rId15" Type="http://schemas.openxmlformats.org/officeDocument/2006/relationships/oleObject" Target="../embeddings/oleObject20.bin"/><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9.emf"/><Relationship Id="rId14"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4.emf"/><Relationship Id="rId7" Type="http://schemas.openxmlformats.org/officeDocument/2006/relationships/image" Target="../media/image26.wmf"/><Relationship Id="rId12" Type="http://schemas.openxmlformats.org/officeDocument/2006/relationships/image" Target="../media/image30.emf"/><Relationship Id="rId2" Type="http://schemas.openxmlformats.org/officeDocument/2006/relationships/oleObject" Target="../embeddings/oleObject21.bin"/><Relationship Id="rId1" Type="http://schemas.openxmlformats.org/officeDocument/2006/relationships/slideLayout" Target="../slideLayouts/slideLayout1.xml"/><Relationship Id="rId6" Type="http://schemas.openxmlformats.org/officeDocument/2006/relationships/oleObject" Target="../embeddings/oleObject23.bin"/><Relationship Id="rId11" Type="http://schemas.openxmlformats.org/officeDocument/2006/relationships/oleObject" Target="../embeddings/oleObject24.bin"/><Relationship Id="rId5" Type="http://schemas.openxmlformats.org/officeDocument/2006/relationships/image" Target="../media/image25.emf"/><Relationship Id="rId10" Type="http://schemas.openxmlformats.org/officeDocument/2006/relationships/image" Target="../media/image29.png"/><Relationship Id="rId4" Type="http://schemas.openxmlformats.org/officeDocument/2006/relationships/oleObject" Target="../embeddings/oleObject22.bin"/><Relationship Id="rId9" Type="http://schemas.openxmlformats.org/officeDocument/2006/relationships/image" Target="../media/image28.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8.bin"/><Relationship Id="rId13" Type="http://schemas.openxmlformats.org/officeDocument/2006/relationships/image" Target="../media/image36.emf"/><Relationship Id="rId3" Type="http://schemas.openxmlformats.org/officeDocument/2006/relationships/image" Target="../media/image31.emf"/><Relationship Id="rId7" Type="http://schemas.openxmlformats.org/officeDocument/2006/relationships/image" Target="../media/image33.wmf"/><Relationship Id="rId12" Type="http://schemas.openxmlformats.org/officeDocument/2006/relationships/oleObject" Target="../embeddings/oleObject30.bin"/><Relationship Id="rId2" Type="http://schemas.openxmlformats.org/officeDocument/2006/relationships/oleObject" Target="../embeddings/oleObject25.bin"/><Relationship Id="rId1" Type="http://schemas.openxmlformats.org/officeDocument/2006/relationships/slideLayout" Target="../slideLayouts/slideLayout1.xml"/><Relationship Id="rId6" Type="http://schemas.openxmlformats.org/officeDocument/2006/relationships/oleObject" Target="../embeddings/oleObject27.bin"/><Relationship Id="rId11" Type="http://schemas.openxmlformats.org/officeDocument/2006/relationships/image" Target="../media/image35.wmf"/><Relationship Id="rId5" Type="http://schemas.openxmlformats.org/officeDocument/2006/relationships/image" Target="../media/image32.emf"/><Relationship Id="rId15" Type="http://schemas.openxmlformats.org/officeDocument/2006/relationships/image" Target="../media/image37.wmf"/><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34.emf"/><Relationship Id="rId14" Type="http://schemas.openxmlformats.org/officeDocument/2006/relationships/oleObject" Target="../embeddings/oleObject31.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image" Target="../media/image38.emf"/><Relationship Id="rId7" Type="http://schemas.openxmlformats.org/officeDocument/2006/relationships/image" Target="../media/image40.emf"/><Relationship Id="rId2" Type="http://schemas.openxmlformats.org/officeDocument/2006/relationships/oleObject" Target="../embeddings/oleObject32.bin"/><Relationship Id="rId1" Type="http://schemas.openxmlformats.org/officeDocument/2006/relationships/slideLayout" Target="../slideLayouts/slideLayout1.xml"/><Relationship Id="rId6" Type="http://schemas.openxmlformats.org/officeDocument/2006/relationships/oleObject" Target="../embeddings/oleObject34.bin"/><Relationship Id="rId11" Type="http://schemas.openxmlformats.org/officeDocument/2006/relationships/image" Target="../media/image42.emf"/><Relationship Id="rId5" Type="http://schemas.openxmlformats.org/officeDocument/2006/relationships/image" Target="../media/image39.emf"/><Relationship Id="rId10" Type="http://schemas.openxmlformats.org/officeDocument/2006/relationships/oleObject" Target="../embeddings/oleObject36.bin"/><Relationship Id="rId4" Type="http://schemas.openxmlformats.org/officeDocument/2006/relationships/oleObject" Target="../embeddings/oleObject33.bin"/><Relationship Id="rId9" Type="http://schemas.openxmlformats.org/officeDocument/2006/relationships/image" Target="../media/image4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E8825C8-4FB3-5809-8201-F78F7980169F}"/>
              </a:ext>
            </a:extLst>
          </p:cNvPr>
          <p:cNvSpPr txBox="1"/>
          <p:nvPr/>
        </p:nvSpPr>
        <p:spPr>
          <a:xfrm>
            <a:off x="3850640" y="274320"/>
            <a:ext cx="3860800" cy="523220"/>
          </a:xfrm>
          <a:prstGeom prst="rect">
            <a:avLst/>
          </a:prstGeom>
          <a:noFill/>
        </p:spPr>
        <p:txBody>
          <a:bodyPr wrap="square" rtlCol="0">
            <a:spAutoFit/>
          </a:bodyPr>
          <a:lstStyle/>
          <a:p>
            <a:r>
              <a:rPr lang="en-US" sz="2800" b="1" u="sng"/>
              <a:t>Translational Kinematics</a:t>
            </a:r>
          </a:p>
        </p:txBody>
      </p:sp>
      <p:graphicFrame>
        <p:nvGraphicFramePr>
          <p:cNvPr id="5" name="Object 4">
            <a:extLst>
              <a:ext uri="{FF2B5EF4-FFF2-40B4-BE49-F238E27FC236}">
                <a16:creationId xmlns:a16="http://schemas.microsoft.com/office/drawing/2014/main" id="{EA23605D-0DE9-D53A-CC16-51D50FCB1B23}"/>
              </a:ext>
            </a:extLst>
          </p:cNvPr>
          <p:cNvGraphicFramePr>
            <a:graphicFrameLocks noChangeAspect="1"/>
          </p:cNvGraphicFramePr>
          <p:nvPr>
            <p:extLst>
              <p:ext uri="{D42A27DB-BD31-4B8C-83A1-F6EECF244321}">
                <p14:modId xmlns:p14="http://schemas.microsoft.com/office/powerpoint/2010/main" val="735062908"/>
              </p:ext>
            </p:extLst>
          </p:nvPr>
        </p:nvGraphicFramePr>
        <p:xfrm>
          <a:off x="604520" y="1336040"/>
          <a:ext cx="860829" cy="1527374"/>
        </p:xfrm>
        <a:graphic>
          <a:graphicData uri="http://schemas.openxmlformats.org/presentationml/2006/ole">
            <mc:AlternateContent xmlns:mc="http://schemas.openxmlformats.org/markup-compatibility/2006">
              <mc:Choice xmlns:v="urn:schemas-microsoft-com:vml" Requires="v">
                <p:oleObj name="Equation" r:id="rId2" imgW="456988" imgH="810801" progId="Equation.DSMT4">
                  <p:embed/>
                </p:oleObj>
              </mc:Choice>
              <mc:Fallback>
                <p:oleObj name="Equation" r:id="rId2" imgW="456988" imgH="810801" progId="Equation.DSMT4">
                  <p:embed/>
                  <p:pic>
                    <p:nvPicPr>
                      <p:cNvPr id="0" name=""/>
                      <p:cNvPicPr/>
                      <p:nvPr/>
                    </p:nvPicPr>
                    <p:blipFill>
                      <a:blip r:embed="rId3"/>
                      <a:stretch>
                        <a:fillRect/>
                      </a:stretch>
                    </p:blipFill>
                    <p:spPr>
                      <a:xfrm>
                        <a:off x="604520" y="1336040"/>
                        <a:ext cx="860829" cy="1527374"/>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6AC7EB73-7E5A-ABEA-71DC-E61CAA6CC30D}"/>
              </a:ext>
            </a:extLst>
          </p:cNvPr>
          <p:cNvGraphicFramePr>
            <a:graphicFrameLocks noChangeAspect="1"/>
          </p:cNvGraphicFramePr>
          <p:nvPr>
            <p:extLst>
              <p:ext uri="{D42A27DB-BD31-4B8C-83A1-F6EECF244321}">
                <p14:modId xmlns:p14="http://schemas.microsoft.com/office/powerpoint/2010/main" val="1421920361"/>
              </p:ext>
            </p:extLst>
          </p:nvPr>
        </p:nvGraphicFramePr>
        <p:xfrm>
          <a:off x="2891154" y="1319053"/>
          <a:ext cx="4624833" cy="1708627"/>
        </p:xfrm>
        <a:graphic>
          <a:graphicData uri="http://schemas.openxmlformats.org/presentationml/2006/ole">
            <mc:AlternateContent xmlns:mc="http://schemas.openxmlformats.org/markup-compatibility/2006">
              <mc:Choice xmlns:v="urn:schemas-microsoft-com:vml" Requires="v">
                <p:oleObj name="Equation" r:id="rId4" imgW="2608792" imgH="963299" progId="Equation.DSMT4">
                  <p:embed/>
                </p:oleObj>
              </mc:Choice>
              <mc:Fallback>
                <p:oleObj name="Equation" r:id="rId4" imgW="2608792" imgH="963299" progId="Equation.DSMT4">
                  <p:embed/>
                  <p:pic>
                    <p:nvPicPr>
                      <p:cNvPr id="0" name=""/>
                      <p:cNvPicPr/>
                      <p:nvPr/>
                    </p:nvPicPr>
                    <p:blipFill>
                      <a:blip r:embed="rId5"/>
                      <a:stretch>
                        <a:fillRect/>
                      </a:stretch>
                    </p:blipFill>
                    <p:spPr>
                      <a:xfrm>
                        <a:off x="2891154" y="1319053"/>
                        <a:ext cx="4624833" cy="1708627"/>
                      </a:xfrm>
                      <a:prstGeom prst="rect">
                        <a:avLst/>
                      </a:prstGeom>
                    </p:spPr>
                  </p:pic>
                </p:oleObj>
              </mc:Fallback>
            </mc:AlternateContent>
          </a:graphicData>
        </a:graphic>
      </p:graphicFrame>
    </p:spTree>
    <p:extLst>
      <p:ext uri="{BB962C8B-B14F-4D97-AF65-F5344CB8AC3E}">
        <p14:creationId xmlns:p14="http://schemas.microsoft.com/office/powerpoint/2010/main" val="30833111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3DF299-16C2-237F-A506-178A4D187F6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F7D6839-A6F2-91C9-E230-9D5CBF5F4553}"/>
              </a:ext>
            </a:extLst>
          </p:cNvPr>
          <p:cNvSpPr txBox="1"/>
          <p:nvPr/>
        </p:nvSpPr>
        <p:spPr>
          <a:xfrm>
            <a:off x="3200400" y="274320"/>
            <a:ext cx="4673600" cy="523220"/>
          </a:xfrm>
          <a:prstGeom prst="rect">
            <a:avLst/>
          </a:prstGeom>
          <a:noFill/>
        </p:spPr>
        <p:txBody>
          <a:bodyPr wrap="square" rtlCol="0">
            <a:spAutoFit/>
          </a:bodyPr>
          <a:lstStyle/>
          <a:p>
            <a:r>
              <a:rPr lang="en-US" sz="2800" b="1" u="sng"/>
              <a:t>Work and Rotational Energy</a:t>
            </a:r>
          </a:p>
        </p:txBody>
      </p:sp>
      <p:sp>
        <p:nvSpPr>
          <p:cNvPr id="10" name="Rectangle 2">
            <a:extLst>
              <a:ext uri="{FF2B5EF4-FFF2-40B4-BE49-F238E27FC236}">
                <a16:creationId xmlns:a16="http://schemas.microsoft.com/office/drawing/2014/main" id="{95D01183-BA68-0FC4-86D7-1B33F35398D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50D95C62-75CC-15A5-6EDD-DBD48F2FD9FE}"/>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1">
            <a:extLst>
              <a:ext uri="{FF2B5EF4-FFF2-40B4-BE49-F238E27FC236}">
                <a16:creationId xmlns:a16="http://schemas.microsoft.com/office/drawing/2014/main" id="{CB6DBB03-EBD9-639C-4BAF-A2408F94D025}"/>
              </a:ext>
            </a:extLst>
          </p:cNvPr>
          <p:cNvGraphicFramePr>
            <a:graphicFrameLocks noChangeAspect="1"/>
          </p:cNvGraphicFramePr>
          <p:nvPr>
            <p:extLst>
              <p:ext uri="{D42A27DB-BD31-4B8C-83A1-F6EECF244321}">
                <p14:modId xmlns:p14="http://schemas.microsoft.com/office/powerpoint/2010/main" val="3942383156"/>
              </p:ext>
            </p:extLst>
          </p:nvPr>
        </p:nvGraphicFramePr>
        <p:xfrm>
          <a:off x="571183" y="1337603"/>
          <a:ext cx="4437062" cy="673100"/>
        </p:xfrm>
        <a:graphic>
          <a:graphicData uri="http://schemas.openxmlformats.org/presentationml/2006/ole">
            <mc:AlternateContent xmlns:mc="http://schemas.openxmlformats.org/markup-compatibility/2006">
              <mc:Choice xmlns:v="urn:schemas-microsoft-com:vml" Requires="v">
                <p:oleObj name="Equation" r:id="rId2" imgW="3187440" imgH="482400" progId="Equation.DSMT4">
                  <p:embed/>
                </p:oleObj>
              </mc:Choice>
              <mc:Fallback>
                <p:oleObj name="Equation" r:id="rId2" imgW="3187440" imgH="482400" progId="Equation.DSMT4">
                  <p:embed/>
                  <p:pic>
                    <p:nvPicPr>
                      <p:cNvPr id="2" name="Object 1">
                        <a:extLst>
                          <a:ext uri="{FF2B5EF4-FFF2-40B4-BE49-F238E27FC236}">
                            <a16:creationId xmlns:a16="http://schemas.microsoft.com/office/drawing/2014/main" id="{B5CEC590-B49C-FD6A-1CA3-967C1A62F2BC}"/>
                          </a:ext>
                        </a:extLst>
                      </p:cNvPr>
                      <p:cNvPicPr/>
                      <p:nvPr/>
                    </p:nvPicPr>
                    <p:blipFill>
                      <a:blip r:embed="rId3"/>
                      <a:stretch>
                        <a:fillRect/>
                      </a:stretch>
                    </p:blipFill>
                    <p:spPr>
                      <a:xfrm>
                        <a:off x="571183" y="1337603"/>
                        <a:ext cx="4437062" cy="673100"/>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71F74970-1461-4114-E336-1F867B40DE1D}"/>
              </a:ext>
            </a:extLst>
          </p:cNvPr>
          <p:cNvGraphicFramePr>
            <a:graphicFrameLocks noChangeAspect="1"/>
          </p:cNvGraphicFramePr>
          <p:nvPr>
            <p:extLst>
              <p:ext uri="{D42A27DB-BD31-4B8C-83A1-F6EECF244321}">
                <p14:modId xmlns:p14="http://schemas.microsoft.com/office/powerpoint/2010/main" val="2764273986"/>
              </p:ext>
            </p:extLst>
          </p:nvPr>
        </p:nvGraphicFramePr>
        <p:xfrm>
          <a:off x="571183" y="2369679"/>
          <a:ext cx="1145857" cy="540002"/>
        </p:xfrm>
        <a:graphic>
          <a:graphicData uri="http://schemas.openxmlformats.org/presentationml/2006/ole">
            <mc:AlternateContent xmlns:mc="http://schemas.openxmlformats.org/markup-compatibility/2006">
              <mc:Choice xmlns:v="urn:schemas-microsoft-com:vml" Requires="v">
                <p:oleObj name="Equation" r:id="rId4" imgW="828336" imgH="391160" progId="Equation.DSMT4">
                  <p:embed/>
                </p:oleObj>
              </mc:Choice>
              <mc:Fallback>
                <p:oleObj name="Equation" r:id="rId4" imgW="828336" imgH="391160" progId="Equation.DSMT4">
                  <p:embed/>
                  <p:pic>
                    <p:nvPicPr>
                      <p:cNvPr id="0" name=""/>
                      <p:cNvPicPr/>
                      <p:nvPr/>
                    </p:nvPicPr>
                    <p:blipFill>
                      <a:blip r:embed="rId5"/>
                      <a:stretch>
                        <a:fillRect/>
                      </a:stretch>
                    </p:blipFill>
                    <p:spPr>
                      <a:xfrm>
                        <a:off x="571183" y="2369679"/>
                        <a:ext cx="1145857" cy="540002"/>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D3723D4A-CDD1-C3A6-956E-5C4839FC7592}"/>
              </a:ext>
            </a:extLst>
          </p:cNvPr>
          <p:cNvGraphicFramePr>
            <a:graphicFrameLocks noChangeAspect="1"/>
          </p:cNvGraphicFramePr>
          <p:nvPr>
            <p:extLst>
              <p:ext uri="{D42A27DB-BD31-4B8C-83A1-F6EECF244321}">
                <p14:modId xmlns:p14="http://schemas.microsoft.com/office/powerpoint/2010/main" val="2856114767"/>
              </p:ext>
            </p:extLst>
          </p:nvPr>
        </p:nvGraphicFramePr>
        <p:xfrm>
          <a:off x="571183" y="3335469"/>
          <a:ext cx="5446245" cy="436562"/>
        </p:xfrm>
        <a:graphic>
          <a:graphicData uri="http://schemas.openxmlformats.org/presentationml/2006/ole">
            <mc:AlternateContent xmlns:mc="http://schemas.openxmlformats.org/markup-compatibility/2006">
              <mc:Choice xmlns:v="urn:schemas-microsoft-com:vml" Requires="v">
                <p:oleObj name="Equation" r:id="rId6" imgW="3208274" imgH="257409" progId="Equation.DSMT4">
                  <p:embed/>
                </p:oleObj>
              </mc:Choice>
              <mc:Fallback>
                <p:oleObj name="Equation" r:id="rId6" imgW="3208274" imgH="257409" progId="Equation.DSMT4">
                  <p:embed/>
                  <p:pic>
                    <p:nvPicPr>
                      <p:cNvPr id="0" name=""/>
                      <p:cNvPicPr/>
                      <p:nvPr/>
                    </p:nvPicPr>
                    <p:blipFill>
                      <a:blip r:embed="rId7"/>
                      <a:stretch>
                        <a:fillRect/>
                      </a:stretch>
                    </p:blipFill>
                    <p:spPr>
                      <a:xfrm>
                        <a:off x="571183" y="3335469"/>
                        <a:ext cx="5446245" cy="436562"/>
                      </a:xfrm>
                      <a:prstGeom prst="rect">
                        <a:avLst/>
                      </a:prstGeom>
                    </p:spPr>
                  </p:pic>
                </p:oleObj>
              </mc:Fallback>
            </mc:AlternateContent>
          </a:graphicData>
        </a:graphic>
      </p:graphicFrame>
      <p:pic>
        <p:nvPicPr>
          <p:cNvPr id="16" name="Picture 15">
            <a:extLst>
              <a:ext uri="{FF2B5EF4-FFF2-40B4-BE49-F238E27FC236}">
                <a16:creationId xmlns:a16="http://schemas.microsoft.com/office/drawing/2014/main" id="{E0BAF45D-CEFA-CEA8-8986-00B21A4D76C3}"/>
              </a:ext>
            </a:extLst>
          </p:cNvPr>
          <p:cNvPicPr>
            <a:picLocks noChangeAspect="1"/>
          </p:cNvPicPr>
          <p:nvPr/>
        </p:nvPicPr>
        <p:blipFill>
          <a:blip r:embed="rId8"/>
          <a:stretch>
            <a:fillRect/>
          </a:stretch>
        </p:blipFill>
        <p:spPr>
          <a:xfrm>
            <a:off x="4350703" y="4183249"/>
            <a:ext cx="1572577" cy="2522351"/>
          </a:xfrm>
          <a:prstGeom prst="rect">
            <a:avLst/>
          </a:prstGeom>
        </p:spPr>
      </p:pic>
      <p:sp>
        <p:nvSpPr>
          <p:cNvPr id="18" name="TextBox 17">
            <a:extLst>
              <a:ext uri="{FF2B5EF4-FFF2-40B4-BE49-F238E27FC236}">
                <a16:creationId xmlns:a16="http://schemas.microsoft.com/office/drawing/2014/main" id="{7B70706A-CFCE-71E9-F951-D480D180025A}"/>
              </a:ext>
            </a:extLst>
          </p:cNvPr>
          <p:cNvSpPr txBox="1"/>
          <p:nvPr/>
        </p:nvSpPr>
        <p:spPr>
          <a:xfrm>
            <a:off x="571183" y="4999338"/>
            <a:ext cx="3467268" cy="646331"/>
          </a:xfrm>
          <a:prstGeom prst="rect">
            <a:avLst/>
          </a:prstGeom>
          <a:noFill/>
        </p:spPr>
        <p:txBody>
          <a:bodyPr wrap="square" rtlCol="0">
            <a:spAutoFit/>
          </a:bodyPr>
          <a:lstStyle/>
          <a:p>
            <a:r>
              <a:rPr lang="en-US"/>
              <a:t>Remember no work here b/c point of contact is stationary.</a:t>
            </a:r>
          </a:p>
        </p:txBody>
      </p:sp>
      <p:graphicFrame>
        <p:nvGraphicFramePr>
          <p:cNvPr id="19" name="Object 18">
            <a:extLst>
              <a:ext uri="{FF2B5EF4-FFF2-40B4-BE49-F238E27FC236}">
                <a16:creationId xmlns:a16="http://schemas.microsoft.com/office/drawing/2014/main" id="{1CEF108A-1D2E-DB34-3197-2B739D9A954D}"/>
              </a:ext>
            </a:extLst>
          </p:cNvPr>
          <p:cNvGraphicFramePr>
            <a:graphicFrameLocks noChangeAspect="1"/>
          </p:cNvGraphicFramePr>
          <p:nvPr>
            <p:extLst>
              <p:ext uri="{D42A27DB-BD31-4B8C-83A1-F6EECF244321}">
                <p14:modId xmlns:p14="http://schemas.microsoft.com/office/powerpoint/2010/main" val="3588902273"/>
              </p:ext>
            </p:extLst>
          </p:nvPr>
        </p:nvGraphicFramePr>
        <p:xfrm>
          <a:off x="7312978" y="1406523"/>
          <a:ext cx="1272222" cy="698339"/>
        </p:xfrm>
        <a:graphic>
          <a:graphicData uri="http://schemas.openxmlformats.org/presentationml/2006/ole">
            <mc:AlternateContent xmlns:mc="http://schemas.openxmlformats.org/markup-compatibility/2006">
              <mc:Choice xmlns:v="urn:schemas-microsoft-com:vml" Requires="v">
                <p:oleObj name="Equation" r:id="rId9" imgW="787320" imgH="431640" progId="Equation.DSMT4">
                  <p:embed/>
                </p:oleObj>
              </mc:Choice>
              <mc:Fallback>
                <p:oleObj name="Equation" r:id="rId9" imgW="787320" imgH="431640" progId="Equation.DSMT4">
                  <p:embed/>
                  <p:pic>
                    <p:nvPicPr>
                      <p:cNvPr id="0" name=""/>
                      <p:cNvPicPr/>
                      <p:nvPr/>
                    </p:nvPicPr>
                    <p:blipFill>
                      <a:blip r:embed="rId10"/>
                      <a:stretch>
                        <a:fillRect/>
                      </a:stretch>
                    </p:blipFill>
                    <p:spPr>
                      <a:xfrm>
                        <a:off x="7312978" y="1406523"/>
                        <a:ext cx="1272222" cy="698339"/>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E5A036EE-87C8-97FB-0545-F628B0E0BBB9}"/>
              </a:ext>
            </a:extLst>
          </p:cNvPr>
          <p:cNvSpPr txBox="1"/>
          <p:nvPr/>
        </p:nvSpPr>
        <p:spPr>
          <a:xfrm>
            <a:off x="6723212" y="3904833"/>
            <a:ext cx="5385285" cy="2800767"/>
          </a:xfrm>
          <a:prstGeom prst="rect">
            <a:avLst/>
          </a:prstGeom>
          <a:noFill/>
        </p:spPr>
        <p:txBody>
          <a:bodyPr wrap="square">
            <a:spAutoFit/>
          </a:bodyPr>
          <a:lstStyle/>
          <a:p>
            <a:pPr marL="0" marR="0">
              <a:buNone/>
            </a:pPr>
            <a:r>
              <a:rPr lang="en-US" sz="1600">
                <a:solidFill>
                  <a:srgbClr val="0000FF"/>
                </a:solidFill>
                <a:effectLst/>
                <a:latin typeface="Times New Roman" panose="02020603050405020304" pitchFamily="18" charset="0"/>
                <a:ea typeface="Times New Roman" panose="02020603050405020304" pitchFamily="18" charset="0"/>
              </a:rPr>
              <a:t>Note work done by static friction force on a rolling object is zero.  Same for work done by tension on a yo-yo unwinding from its string.  Reason for this is that the point of contact is actually motionless so no displacement under the force, and so no work done.  However if we’re manually unwinding a yo-yo (kind of like in the illustration above) then since the force and the motion of the point of contact are in the same direction we do have work being done.  The work is just </a:t>
            </a:r>
            <a:r>
              <a:rPr lang="en-US" sz="1600">
                <a:solidFill>
                  <a:srgbClr val="0000FF"/>
                </a:solidFill>
                <a:effectLst/>
                <a:latin typeface="Calibri" panose="020F0502020204030204" pitchFamily="34" charset="0"/>
                <a:ea typeface="Times New Roman" panose="02020603050405020304" pitchFamily="18" charset="0"/>
              </a:rPr>
              <a:t>τΔθ</a:t>
            </a:r>
            <a:r>
              <a:rPr lang="en-US" sz="1600">
                <a:solidFill>
                  <a:srgbClr val="0000FF"/>
                </a:solidFill>
                <a:effectLst/>
                <a:latin typeface="Times New Roman" panose="02020603050405020304" pitchFamily="18" charset="0"/>
                <a:ea typeface="Times New Roman" panose="02020603050405020304" pitchFamily="18" charset="0"/>
              </a:rPr>
              <a:t> = F</a:t>
            </a:r>
            <a:r>
              <a:rPr lang="en-US" sz="1600">
                <a:solidFill>
                  <a:srgbClr val="0000FF"/>
                </a:solidFill>
                <a:effectLst/>
                <a:latin typeface="Calibri" panose="020F0502020204030204" pitchFamily="34" charset="0"/>
                <a:ea typeface="Times New Roman" panose="02020603050405020304" pitchFamily="18" charset="0"/>
              </a:rPr>
              <a:t>Δ</a:t>
            </a:r>
            <a:r>
              <a:rPr lang="en-US" sz="1600">
                <a:solidFill>
                  <a:srgbClr val="0000FF"/>
                </a:solidFill>
                <a:effectLst/>
                <a:latin typeface="Times New Roman" panose="02020603050405020304" pitchFamily="18" charset="0"/>
                <a:ea typeface="Times New Roman" panose="02020603050405020304" pitchFamily="18" charset="0"/>
              </a:rPr>
              <a:t>s, where </a:t>
            </a:r>
            <a:r>
              <a:rPr lang="en-US" sz="1600">
                <a:solidFill>
                  <a:srgbClr val="0000FF"/>
                </a:solidFill>
                <a:effectLst/>
                <a:latin typeface="Calibri" panose="020F0502020204030204" pitchFamily="34" charset="0"/>
                <a:ea typeface="Times New Roman" panose="02020603050405020304" pitchFamily="18" charset="0"/>
              </a:rPr>
              <a:t>Δ</a:t>
            </a:r>
            <a:r>
              <a:rPr lang="en-US" sz="1600">
                <a:solidFill>
                  <a:srgbClr val="0000FF"/>
                </a:solidFill>
                <a:effectLst/>
                <a:latin typeface="Times New Roman" panose="02020603050405020304" pitchFamily="18" charset="0"/>
                <a:ea typeface="Times New Roman" panose="02020603050405020304" pitchFamily="18" charset="0"/>
              </a:rPr>
              <a:t>s is the arc length through which the yo-yo turns.  This would be same for case where we drag a yo-yo or spool across the floor by pulling on the string (and unwinding it).  </a:t>
            </a:r>
            <a:endParaRPr lang="en-US" sz="16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11325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29CFB-AFB2-B6A6-30CA-E5203252434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9637652-D97A-11BD-30E3-A3E838C0037D}"/>
              </a:ext>
            </a:extLst>
          </p:cNvPr>
          <p:cNvSpPr txBox="1"/>
          <p:nvPr/>
        </p:nvSpPr>
        <p:spPr>
          <a:xfrm>
            <a:off x="3850640" y="274320"/>
            <a:ext cx="4531360" cy="523220"/>
          </a:xfrm>
          <a:prstGeom prst="rect">
            <a:avLst/>
          </a:prstGeom>
          <a:noFill/>
        </p:spPr>
        <p:txBody>
          <a:bodyPr wrap="square" rtlCol="0">
            <a:spAutoFit/>
          </a:bodyPr>
          <a:lstStyle/>
          <a:p>
            <a:r>
              <a:rPr lang="en-US" sz="2800" b="1" u="sng"/>
              <a:t>Impulse and Momentum</a:t>
            </a:r>
          </a:p>
        </p:txBody>
      </p:sp>
      <p:sp>
        <p:nvSpPr>
          <p:cNvPr id="10" name="Rectangle 2">
            <a:extLst>
              <a:ext uri="{FF2B5EF4-FFF2-40B4-BE49-F238E27FC236}">
                <a16:creationId xmlns:a16="http://schemas.microsoft.com/office/drawing/2014/main" id="{E8D87EB9-D723-EA6D-01EC-E689201CA6E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E9172006-EB1E-C1FC-2D45-0080DBCEE1D3}"/>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1">
            <a:extLst>
              <a:ext uri="{FF2B5EF4-FFF2-40B4-BE49-F238E27FC236}">
                <a16:creationId xmlns:a16="http://schemas.microsoft.com/office/drawing/2014/main" id="{69D3FB7B-12CC-45DD-8B90-2060667F1F44}"/>
              </a:ext>
            </a:extLst>
          </p:cNvPr>
          <p:cNvGraphicFramePr>
            <a:graphicFrameLocks noChangeAspect="1"/>
          </p:cNvGraphicFramePr>
          <p:nvPr>
            <p:extLst>
              <p:ext uri="{D42A27DB-BD31-4B8C-83A1-F6EECF244321}">
                <p14:modId xmlns:p14="http://schemas.microsoft.com/office/powerpoint/2010/main" val="3360156110"/>
              </p:ext>
            </p:extLst>
          </p:nvPr>
        </p:nvGraphicFramePr>
        <p:xfrm>
          <a:off x="384493" y="1252758"/>
          <a:ext cx="8177033" cy="737234"/>
        </p:xfrm>
        <a:graphic>
          <a:graphicData uri="http://schemas.openxmlformats.org/presentationml/2006/ole">
            <mc:AlternateContent xmlns:mc="http://schemas.openxmlformats.org/markup-compatibility/2006">
              <mc:Choice xmlns:v="urn:schemas-microsoft-com:vml" Requires="v">
                <p:oleObj name="Equation" r:id="rId2" imgW="5388504" imgH="486336" progId="Equation.DSMT4">
                  <p:embed/>
                </p:oleObj>
              </mc:Choice>
              <mc:Fallback>
                <p:oleObj name="Equation" r:id="rId2" imgW="5388504" imgH="486336" progId="Equation.DSMT4">
                  <p:embed/>
                  <p:pic>
                    <p:nvPicPr>
                      <p:cNvPr id="0" name=""/>
                      <p:cNvPicPr/>
                      <p:nvPr/>
                    </p:nvPicPr>
                    <p:blipFill>
                      <a:blip r:embed="rId3"/>
                      <a:stretch>
                        <a:fillRect/>
                      </a:stretch>
                    </p:blipFill>
                    <p:spPr>
                      <a:xfrm>
                        <a:off x="384493" y="1252758"/>
                        <a:ext cx="8177033" cy="737234"/>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F23A2763-F523-ED46-A542-E4B226328D13}"/>
              </a:ext>
            </a:extLst>
          </p:cNvPr>
          <p:cNvGraphicFramePr>
            <a:graphicFrameLocks noChangeAspect="1"/>
          </p:cNvGraphicFramePr>
          <p:nvPr>
            <p:extLst>
              <p:ext uri="{D42A27DB-BD31-4B8C-83A1-F6EECF244321}">
                <p14:modId xmlns:p14="http://schemas.microsoft.com/office/powerpoint/2010/main" val="2360091157"/>
              </p:ext>
            </p:extLst>
          </p:nvPr>
        </p:nvGraphicFramePr>
        <p:xfrm>
          <a:off x="384493" y="2159799"/>
          <a:ext cx="6920547" cy="335655"/>
        </p:xfrm>
        <a:graphic>
          <a:graphicData uri="http://schemas.openxmlformats.org/presentationml/2006/ole">
            <mc:AlternateContent xmlns:mc="http://schemas.openxmlformats.org/markup-compatibility/2006">
              <mc:Choice xmlns:v="urn:schemas-microsoft-com:vml" Requires="v">
                <p:oleObj name="Equation" r:id="rId4" imgW="4712737" imgH="228928" progId="Equation.DSMT4">
                  <p:embed/>
                </p:oleObj>
              </mc:Choice>
              <mc:Fallback>
                <p:oleObj name="Equation" r:id="rId4" imgW="4712737" imgH="228928" progId="Equation.DSMT4">
                  <p:embed/>
                  <p:pic>
                    <p:nvPicPr>
                      <p:cNvPr id="0" name=""/>
                      <p:cNvPicPr/>
                      <p:nvPr/>
                    </p:nvPicPr>
                    <p:blipFill>
                      <a:blip r:embed="rId5"/>
                      <a:stretch>
                        <a:fillRect/>
                      </a:stretch>
                    </p:blipFill>
                    <p:spPr>
                      <a:xfrm>
                        <a:off x="384493" y="2159799"/>
                        <a:ext cx="6920547" cy="335655"/>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21D94AF1-F296-B136-BF8C-1E385AA8358C}"/>
              </a:ext>
            </a:extLst>
          </p:cNvPr>
          <p:cNvGraphicFramePr>
            <a:graphicFrameLocks noChangeAspect="1"/>
          </p:cNvGraphicFramePr>
          <p:nvPr>
            <p:extLst>
              <p:ext uri="{D42A27DB-BD31-4B8C-83A1-F6EECF244321}">
                <p14:modId xmlns:p14="http://schemas.microsoft.com/office/powerpoint/2010/main" val="2023638538"/>
              </p:ext>
            </p:extLst>
          </p:nvPr>
        </p:nvGraphicFramePr>
        <p:xfrm>
          <a:off x="334011" y="2718190"/>
          <a:ext cx="4642802" cy="372159"/>
        </p:xfrm>
        <a:graphic>
          <a:graphicData uri="http://schemas.openxmlformats.org/presentationml/2006/ole">
            <mc:AlternateContent xmlns:mc="http://schemas.openxmlformats.org/markup-compatibility/2006">
              <mc:Choice xmlns:v="urn:schemas-microsoft-com:vml" Requires="v">
                <p:oleObj name="Equation" r:id="rId6" imgW="3208274" imgH="257409" progId="Equation.DSMT4">
                  <p:embed/>
                </p:oleObj>
              </mc:Choice>
              <mc:Fallback>
                <p:oleObj name="Equation" r:id="rId6" imgW="3208274" imgH="257409" progId="Equation.DSMT4">
                  <p:embed/>
                  <p:pic>
                    <p:nvPicPr>
                      <p:cNvPr id="0" name=""/>
                      <p:cNvPicPr/>
                      <p:nvPr/>
                    </p:nvPicPr>
                    <p:blipFill>
                      <a:blip r:embed="rId7"/>
                      <a:stretch>
                        <a:fillRect/>
                      </a:stretch>
                    </p:blipFill>
                    <p:spPr>
                      <a:xfrm>
                        <a:off x="334011" y="2718190"/>
                        <a:ext cx="4642802" cy="372159"/>
                      </a:xfrm>
                      <a:prstGeom prst="rect">
                        <a:avLst/>
                      </a:prstGeom>
                    </p:spPr>
                  </p:pic>
                </p:oleObj>
              </mc:Fallback>
            </mc:AlternateContent>
          </a:graphicData>
        </a:graphic>
      </p:graphicFrame>
      <p:pic>
        <p:nvPicPr>
          <p:cNvPr id="11" name="Picture 10">
            <a:extLst>
              <a:ext uri="{FF2B5EF4-FFF2-40B4-BE49-F238E27FC236}">
                <a16:creationId xmlns:a16="http://schemas.microsoft.com/office/drawing/2014/main" id="{93219784-184C-AE37-BC3E-6C5FA54C6B5B}"/>
              </a:ext>
            </a:extLst>
          </p:cNvPr>
          <p:cNvPicPr>
            <a:picLocks noChangeAspect="1"/>
          </p:cNvPicPr>
          <p:nvPr/>
        </p:nvPicPr>
        <p:blipFill>
          <a:blip r:embed="rId8"/>
          <a:stretch>
            <a:fillRect/>
          </a:stretch>
        </p:blipFill>
        <p:spPr>
          <a:xfrm>
            <a:off x="137234" y="3226669"/>
            <a:ext cx="2917804" cy="2417609"/>
          </a:xfrm>
          <a:prstGeom prst="rect">
            <a:avLst/>
          </a:prstGeom>
        </p:spPr>
      </p:pic>
      <p:graphicFrame>
        <p:nvGraphicFramePr>
          <p:cNvPr id="12" name="Object 11">
            <a:extLst>
              <a:ext uri="{FF2B5EF4-FFF2-40B4-BE49-F238E27FC236}">
                <a16:creationId xmlns:a16="http://schemas.microsoft.com/office/drawing/2014/main" id="{02E1259C-26A5-87A0-0700-9783D9DCBD27}"/>
              </a:ext>
            </a:extLst>
          </p:cNvPr>
          <p:cNvGraphicFramePr>
            <a:graphicFrameLocks noChangeAspect="1"/>
          </p:cNvGraphicFramePr>
          <p:nvPr>
            <p:extLst>
              <p:ext uri="{D42A27DB-BD31-4B8C-83A1-F6EECF244321}">
                <p14:modId xmlns:p14="http://schemas.microsoft.com/office/powerpoint/2010/main" val="541200350"/>
              </p:ext>
            </p:extLst>
          </p:nvPr>
        </p:nvGraphicFramePr>
        <p:xfrm>
          <a:off x="8734246" y="5680384"/>
          <a:ext cx="2638973" cy="809501"/>
        </p:xfrm>
        <a:graphic>
          <a:graphicData uri="http://schemas.openxmlformats.org/presentationml/2006/ole">
            <mc:AlternateContent xmlns:mc="http://schemas.openxmlformats.org/markup-compatibility/2006">
              <mc:Choice xmlns:v="urn:schemas-microsoft-com:vml" Requires="v">
                <p:oleObj name="Equation" r:id="rId9" imgW="1551961" imgH="476963" progId="Equation.DSMT4">
                  <p:embed/>
                </p:oleObj>
              </mc:Choice>
              <mc:Fallback>
                <p:oleObj name="Equation" r:id="rId9" imgW="1551961" imgH="476963" progId="Equation.DSMT4">
                  <p:embed/>
                  <p:pic>
                    <p:nvPicPr>
                      <p:cNvPr id="0" name=""/>
                      <p:cNvPicPr/>
                      <p:nvPr/>
                    </p:nvPicPr>
                    <p:blipFill>
                      <a:blip r:embed="rId10"/>
                      <a:stretch>
                        <a:fillRect/>
                      </a:stretch>
                    </p:blipFill>
                    <p:spPr>
                      <a:xfrm>
                        <a:off x="8734246" y="5680384"/>
                        <a:ext cx="2638973" cy="809501"/>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EED4A10-7075-12AA-FDDE-9A88A941DA84}"/>
              </a:ext>
            </a:extLst>
          </p:cNvPr>
          <p:cNvGraphicFramePr>
            <a:graphicFrameLocks noChangeAspect="1"/>
          </p:cNvGraphicFramePr>
          <p:nvPr>
            <p:extLst>
              <p:ext uri="{D42A27DB-BD31-4B8C-83A1-F6EECF244321}">
                <p14:modId xmlns:p14="http://schemas.microsoft.com/office/powerpoint/2010/main" val="3095666639"/>
              </p:ext>
            </p:extLst>
          </p:nvPr>
        </p:nvGraphicFramePr>
        <p:xfrm>
          <a:off x="8734246" y="4301785"/>
          <a:ext cx="3116493" cy="659123"/>
        </p:xfrm>
        <a:graphic>
          <a:graphicData uri="http://schemas.openxmlformats.org/presentationml/2006/ole">
            <mc:AlternateContent xmlns:mc="http://schemas.openxmlformats.org/markup-compatibility/2006">
              <mc:Choice xmlns:v="urn:schemas-microsoft-com:vml" Requires="v">
                <p:oleObj name="Equation" r:id="rId11" imgW="1866600" imgH="393480" progId="Equation.DSMT4">
                  <p:embed/>
                </p:oleObj>
              </mc:Choice>
              <mc:Fallback>
                <p:oleObj name="Equation" r:id="rId11" imgW="1866600" imgH="393480" progId="Equation.DSMT4">
                  <p:embed/>
                  <p:pic>
                    <p:nvPicPr>
                      <p:cNvPr id="0" name=""/>
                      <p:cNvPicPr/>
                      <p:nvPr/>
                    </p:nvPicPr>
                    <p:blipFill>
                      <a:blip r:embed="rId12"/>
                      <a:stretch>
                        <a:fillRect/>
                      </a:stretch>
                    </p:blipFill>
                    <p:spPr>
                      <a:xfrm>
                        <a:off x="8734246" y="4301785"/>
                        <a:ext cx="3116493" cy="659123"/>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4AAF07AA-47AF-AE9A-EBB5-C302B53B1E50}"/>
              </a:ext>
            </a:extLst>
          </p:cNvPr>
          <p:cNvGraphicFramePr>
            <a:graphicFrameLocks noChangeAspect="1"/>
          </p:cNvGraphicFramePr>
          <p:nvPr>
            <p:extLst>
              <p:ext uri="{D42A27DB-BD31-4B8C-83A1-F6EECF244321}">
                <p14:modId xmlns:p14="http://schemas.microsoft.com/office/powerpoint/2010/main" val="2823178267"/>
              </p:ext>
            </p:extLst>
          </p:nvPr>
        </p:nvGraphicFramePr>
        <p:xfrm>
          <a:off x="3323773" y="5644278"/>
          <a:ext cx="1982787" cy="757237"/>
        </p:xfrm>
        <a:graphic>
          <a:graphicData uri="http://schemas.openxmlformats.org/presentationml/2006/ole">
            <mc:AlternateContent xmlns:mc="http://schemas.openxmlformats.org/markup-compatibility/2006">
              <mc:Choice xmlns:v="urn:schemas-microsoft-com:vml" Requires="v">
                <p:oleObj name="Equation" r:id="rId13" imgW="1726920" imgH="660240" progId="Equation.DSMT4">
                  <p:embed/>
                </p:oleObj>
              </mc:Choice>
              <mc:Fallback>
                <p:oleObj name="Equation" r:id="rId13" imgW="1726920" imgH="660240" progId="Equation.DSMT4">
                  <p:embed/>
                  <p:pic>
                    <p:nvPicPr>
                      <p:cNvPr id="0" name=""/>
                      <p:cNvPicPr/>
                      <p:nvPr/>
                    </p:nvPicPr>
                    <p:blipFill>
                      <a:blip r:embed="rId14"/>
                      <a:stretch>
                        <a:fillRect/>
                      </a:stretch>
                    </p:blipFill>
                    <p:spPr>
                      <a:xfrm>
                        <a:off x="3323773" y="5644278"/>
                        <a:ext cx="1982787" cy="75723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7" name="Ink 6">
                <a:extLst>
                  <a:ext uri="{FF2B5EF4-FFF2-40B4-BE49-F238E27FC236}">
                    <a16:creationId xmlns:a16="http://schemas.microsoft.com/office/drawing/2014/main" id="{01973B01-5EEE-DEEE-54EF-D1FEA27F5315}"/>
                  </a:ext>
                </a:extLst>
              </p14:cNvPr>
              <p14:cNvContentPartPr/>
              <p14:nvPr/>
            </p14:nvContentPartPr>
            <p14:xfrm>
              <a:off x="7792440" y="6075914"/>
              <a:ext cx="486720" cy="155880"/>
            </p14:xfrm>
          </p:contentPart>
        </mc:Choice>
        <mc:Fallback xmlns="">
          <p:pic>
            <p:nvPicPr>
              <p:cNvPr id="7" name="Ink 6">
                <a:extLst>
                  <a:ext uri="{FF2B5EF4-FFF2-40B4-BE49-F238E27FC236}">
                    <a16:creationId xmlns:a16="http://schemas.microsoft.com/office/drawing/2014/main" id="{01973B01-5EEE-DEEE-54EF-D1FEA27F5315}"/>
                  </a:ext>
                </a:extLst>
              </p:cNvPr>
              <p:cNvPicPr/>
              <p:nvPr/>
            </p:nvPicPr>
            <p:blipFill>
              <a:blip r:embed="rId16"/>
              <a:stretch>
                <a:fillRect/>
              </a:stretch>
            </p:blipFill>
            <p:spPr>
              <a:xfrm>
                <a:off x="7783440" y="6067274"/>
                <a:ext cx="504360" cy="173520"/>
              </a:xfrm>
              <a:prstGeom prst="rect">
                <a:avLst/>
              </a:prstGeom>
            </p:spPr>
          </p:pic>
        </mc:Fallback>
      </mc:AlternateContent>
      <p:graphicFrame>
        <p:nvGraphicFramePr>
          <p:cNvPr id="8" name="Object 7">
            <a:extLst>
              <a:ext uri="{FF2B5EF4-FFF2-40B4-BE49-F238E27FC236}">
                <a16:creationId xmlns:a16="http://schemas.microsoft.com/office/drawing/2014/main" id="{C99C0887-80E1-2EC2-1ADA-7E1E62E29DCC}"/>
              </a:ext>
            </a:extLst>
          </p:cNvPr>
          <p:cNvGraphicFramePr>
            <a:graphicFrameLocks noChangeAspect="1"/>
          </p:cNvGraphicFramePr>
          <p:nvPr>
            <p:extLst>
              <p:ext uri="{D42A27DB-BD31-4B8C-83A1-F6EECF244321}">
                <p14:modId xmlns:p14="http://schemas.microsoft.com/office/powerpoint/2010/main" val="59210202"/>
              </p:ext>
            </p:extLst>
          </p:nvPr>
        </p:nvGraphicFramePr>
        <p:xfrm>
          <a:off x="3301280" y="3818546"/>
          <a:ext cx="5105400" cy="1625600"/>
        </p:xfrm>
        <a:graphic>
          <a:graphicData uri="http://schemas.openxmlformats.org/presentationml/2006/ole">
            <mc:AlternateContent xmlns:mc="http://schemas.openxmlformats.org/markup-compatibility/2006">
              <mc:Choice xmlns:v="urn:schemas-microsoft-com:vml" Requires="v">
                <p:oleObj name="Equation" r:id="rId17" imgW="5105160" imgH="1625400" progId="Equation.DSMT4">
                  <p:embed/>
                </p:oleObj>
              </mc:Choice>
              <mc:Fallback>
                <p:oleObj name="Equation" r:id="rId17" imgW="5105160" imgH="1625400" progId="Equation.DSMT4">
                  <p:embed/>
                  <p:pic>
                    <p:nvPicPr>
                      <p:cNvPr id="0" name=""/>
                      <p:cNvPicPr/>
                      <p:nvPr/>
                    </p:nvPicPr>
                    <p:blipFill>
                      <a:blip r:embed="rId18"/>
                      <a:stretch>
                        <a:fillRect/>
                      </a:stretch>
                    </p:blipFill>
                    <p:spPr>
                      <a:xfrm>
                        <a:off x="3301280" y="3818546"/>
                        <a:ext cx="5105400" cy="16256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9" name="Ink 8">
                <a:extLst>
                  <a:ext uri="{FF2B5EF4-FFF2-40B4-BE49-F238E27FC236}">
                    <a16:creationId xmlns:a16="http://schemas.microsoft.com/office/drawing/2014/main" id="{72C253F1-E320-E092-D4CC-CD8766E1E745}"/>
                  </a:ext>
                </a:extLst>
              </p14:cNvPr>
              <p14:cNvContentPartPr/>
              <p14:nvPr/>
            </p14:nvContentPartPr>
            <p14:xfrm>
              <a:off x="7406480" y="4702240"/>
              <a:ext cx="1112400" cy="119520"/>
            </p14:xfrm>
          </p:contentPart>
        </mc:Choice>
        <mc:Fallback xmlns="">
          <p:pic>
            <p:nvPicPr>
              <p:cNvPr id="9" name="Ink 8">
                <a:extLst>
                  <a:ext uri="{FF2B5EF4-FFF2-40B4-BE49-F238E27FC236}">
                    <a16:creationId xmlns:a16="http://schemas.microsoft.com/office/drawing/2014/main" id="{72C253F1-E320-E092-D4CC-CD8766E1E745}"/>
                  </a:ext>
                </a:extLst>
              </p:cNvPr>
              <p:cNvPicPr/>
              <p:nvPr/>
            </p:nvPicPr>
            <p:blipFill>
              <a:blip r:embed="rId20"/>
              <a:stretch>
                <a:fillRect/>
              </a:stretch>
            </p:blipFill>
            <p:spPr>
              <a:xfrm>
                <a:off x="7397840" y="4693600"/>
                <a:ext cx="1130040" cy="1371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5" name="Ink 14">
                <a:extLst>
                  <a:ext uri="{FF2B5EF4-FFF2-40B4-BE49-F238E27FC236}">
                    <a16:creationId xmlns:a16="http://schemas.microsoft.com/office/drawing/2014/main" id="{7B2AC9C9-BC3B-5115-F8B4-9281E61BCEB4}"/>
                  </a:ext>
                </a:extLst>
              </p14:cNvPr>
              <p14:cNvContentPartPr/>
              <p14:nvPr/>
            </p14:nvContentPartPr>
            <p14:xfrm>
              <a:off x="4753640" y="4246120"/>
              <a:ext cx="837360" cy="357120"/>
            </p14:xfrm>
          </p:contentPart>
        </mc:Choice>
        <mc:Fallback xmlns="">
          <p:pic>
            <p:nvPicPr>
              <p:cNvPr id="15" name="Ink 14">
                <a:extLst>
                  <a:ext uri="{FF2B5EF4-FFF2-40B4-BE49-F238E27FC236}">
                    <a16:creationId xmlns:a16="http://schemas.microsoft.com/office/drawing/2014/main" id="{7B2AC9C9-BC3B-5115-F8B4-9281E61BCEB4}"/>
                  </a:ext>
                </a:extLst>
              </p:cNvPr>
              <p:cNvPicPr/>
              <p:nvPr/>
            </p:nvPicPr>
            <p:blipFill>
              <a:blip r:embed="rId22"/>
              <a:stretch>
                <a:fillRect/>
              </a:stretch>
            </p:blipFill>
            <p:spPr>
              <a:xfrm>
                <a:off x="4744640" y="4237120"/>
                <a:ext cx="855000" cy="3747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6" name="Ink 15">
                <a:extLst>
                  <a:ext uri="{FF2B5EF4-FFF2-40B4-BE49-F238E27FC236}">
                    <a16:creationId xmlns:a16="http://schemas.microsoft.com/office/drawing/2014/main" id="{E9602992-D0AA-7EF1-8631-ED67246DAA01}"/>
                  </a:ext>
                </a:extLst>
              </p14:cNvPr>
              <p14:cNvContentPartPr/>
              <p14:nvPr/>
            </p14:nvContentPartPr>
            <p14:xfrm>
              <a:off x="5932280" y="4225240"/>
              <a:ext cx="2573280" cy="450360"/>
            </p14:xfrm>
          </p:contentPart>
        </mc:Choice>
        <mc:Fallback xmlns="">
          <p:pic>
            <p:nvPicPr>
              <p:cNvPr id="16" name="Ink 15">
                <a:extLst>
                  <a:ext uri="{FF2B5EF4-FFF2-40B4-BE49-F238E27FC236}">
                    <a16:creationId xmlns:a16="http://schemas.microsoft.com/office/drawing/2014/main" id="{E9602992-D0AA-7EF1-8631-ED67246DAA01}"/>
                  </a:ext>
                </a:extLst>
              </p:cNvPr>
              <p:cNvPicPr/>
              <p:nvPr/>
            </p:nvPicPr>
            <p:blipFill>
              <a:blip r:embed="rId24"/>
              <a:stretch>
                <a:fillRect/>
              </a:stretch>
            </p:blipFill>
            <p:spPr>
              <a:xfrm>
                <a:off x="5923640" y="4216240"/>
                <a:ext cx="2590920" cy="46800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7" name="Ink 16">
                <a:extLst>
                  <a:ext uri="{FF2B5EF4-FFF2-40B4-BE49-F238E27FC236}">
                    <a16:creationId xmlns:a16="http://schemas.microsoft.com/office/drawing/2014/main" id="{1053EF61-F809-2D0E-216C-35226CB56D29}"/>
                  </a:ext>
                </a:extLst>
              </p14:cNvPr>
              <p14:cNvContentPartPr/>
              <p14:nvPr/>
            </p14:nvContentPartPr>
            <p14:xfrm>
              <a:off x="5323880" y="3647440"/>
              <a:ext cx="1060200" cy="636120"/>
            </p14:xfrm>
          </p:contentPart>
        </mc:Choice>
        <mc:Fallback xmlns="">
          <p:pic>
            <p:nvPicPr>
              <p:cNvPr id="17" name="Ink 16">
                <a:extLst>
                  <a:ext uri="{FF2B5EF4-FFF2-40B4-BE49-F238E27FC236}">
                    <a16:creationId xmlns:a16="http://schemas.microsoft.com/office/drawing/2014/main" id="{1053EF61-F809-2D0E-216C-35226CB56D29}"/>
                  </a:ext>
                </a:extLst>
              </p:cNvPr>
              <p:cNvPicPr/>
              <p:nvPr/>
            </p:nvPicPr>
            <p:blipFill>
              <a:blip r:embed="rId26"/>
              <a:stretch>
                <a:fillRect/>
              </a:stretch>
            </p:blipFill>
            <p:spPr>
              <a:xfrm>
                <a:off x="5314880" y="3638440"/>
                <a:ext cx="1077840" cy="653760"/>
              </a:xfrm>
              <a:prstGeom prst="rect">
                <a:avLst/>
              </a:prstGeom>
            </p:spPr>
          </p:pic>
        </mc:Fallback>
      </mc:AlternateContent>
      <p:sp>
        <p:nvSpPr>
          <p:cNvPr id="18" name="TextBox 17">
            <a:extLst>
              <a:ext uri="{FF2B5EF4-FFF2-40B4-BE49-F238E27FC236}">
                <a16:creationId xmlns:a16="http://schemas.microsoft.com/office/drawing/2014/main" id="{02756CB6-EE8F-5751-454E-DBD3884FA217}"/>
              </a:ext>
            </a:extLst>
          </p:cNvPr>
          <p:cNvSpPr txBox="1"/>
          <p:nvPr/>
        </p:nvSpPr>
        <p:spPr>
          <a:xfrm>
            <a:off x="5829440" y="3223333"/>
            <a:ext cx="2449720" cy="338554"/>
          </a:xfrm>
          <a:prstGeom prst="rect">
            <a:avLst/>
          </a:prstGeom>
          <a:noFill/>
        </p:spPr>
        <p:txBody>
          <a:bodyPr wrap="square" rtlCol="0">
            <a:spAutoFit/>
          </a:bodyPr>
          <a:lstStyle/>
          <a:p>
            <a:r>
              <a:rPr lang="en-US" sz="1600"/>
              <a:t>rest frame vs. lab frame.</a:t>
            </a:r>
          </a:p>
        </p:txBody>
      </p:sp>
      <p:graphicFrame>
        <p:nvGraphicFramePr>
          <p:cNvPr id="19" name="Object 18">
            <a:extLst>
              <a:ext uri="{FF2B5EF4-FFF2-40B4-BE49-F238E27FC236}">
                <a16:creationId xmlns:a16="http://schemas.microsoft.com/office/drawing/2014/main" id="{3686BE6D-090F-AE7D-1A77-BBD8B3A6D3A0}"/>
              </a:ext>
            </a:extLst>
          </p:cNvPr>
          <p:cNvGraphicFramePr>
            <a:graphicFrameLocks noChangeAspect="1"/>
          </p:cNvGraphicFramePr>
          <p:nvPr>
            <p:extLst>
              <p:ext uri="{D42A27DB-BD31-4B8C-83A1-F6EECF244321}">
                <p14:modId xmlns:p14="http://schemas.microsoft.com/office/powerpoint/2010/main" val="3563009946"/>
              </p:ext>
            </p:extLst>
          </p:nvPr>
        </p:nvGraphicFramePr>
        <p:xfrm>
          <a:off x="8464550" y="2228850"/>
          <a:ext cx="3536950" cy="1203325"/>
        </p:xfrm>
        <a:graphic>
          <a:graphicData uri="http://schemas.openxmlformats.org/presentationml/2006/ole">
            <mc:AlternateContent xmlns:mc="http://schemas.openxmlformats.org/markup-compatibility/2006">
              <mc:Choice xmlns:v="urn:schemas-microsoft-com:vml" Requires="v">
                <p:oleObj name="Equation" r:id="rId27" imgW="2539800" imgH="863280" progId="Equation.DSMT4">
                  <p:embed/>
                </p:oleObj>
              </mc:Choice>
              <mc:Fallback>
                <p:oleObj name="Equation" r:id="rId27" imgW="2539800" imgH="863280" progId="Equation.DSMT4">
                  <p:embed/>
                  <p:pic>
                    <p:nvPicPr>
                      <p:cNvPr id="0" name=""/>
                      <p:cNvPicPr/>
                      <p:nvPr/>
                    </p:nvPicPr>
                    <p:blipFill>
                      <a:blip r:embed="rId28"/>
                      <a:stretch>
                        <a:fillRect/>
                      </a:stretch>
                    </p:blipFill>
                    <p:spPr>
                      <a:xfrm>
                        <a:off x="8464550" y="2228850"/>
                        <a:ext cx="3536950" cy="12033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9">
            <p14:nvContentPartPr>
              <p14:cNvPr id="20" name="Ink 19">
                <a:extLst>
                  <a:ext uri="{FF2B5EF4-FFF2-40B4-BE49-F238E27FC236}">
                    <a16:creationId xmlns:a16="http://schemas.microsoft.com/office/drawing/2014/main" id="{ECA44FAF-D79D-0636-038D-E881A82E4C4F}"/>
                  </a:ext>
                </a:extLst>
              </p14:cNvPr>
              <p14:cNvContentPartPr/>
              <p14:nvPr/>
            </p14:nvContentPartPr>
            <p14:xfrm>
              <a:off x="7680800" y="2823400"/>
              <a:ext cx="694080" cy="377280"/>
            </p14:xfrm>
          </p:contentPart>
        </mc:Choice>
        <mc:Fallback xmlns="">
          <p:pic>
            <p:nvPicPr>
              <p:cNvPr id="20" name="Ink 19">
                <a:extLst>
                  <a:ext uri="{FF2B5EF4-FFF2-40B4-BE49-F238E27FC236}">
                    <a16:creationId xmlns:a16="http://schemas.microsoft.com/office/drawing/2014/main" id="{ECA44FAF-D79D-0636-038D-E881A82E4C4F}"/>
                  </a:ext>
                </a:extLst>
              </p:cNvPr>
              <p:cNvPicPr/>
              <p:nvPr/>
            </p:nvPicPr>
            <p:blipFill>
              <a:blip r:embed="rId30"/>
              <a:stretch>
                <a:fillRect/>
              </a:stretch>
            </p:blipFill>
            <p:spPr>
              <a:xfrm>
                <a:off x="7671800" y="2814400"/>
                <a:ext cx="711720" cy="394920"/>
              </a:xfrm>
              <a:prstGeom prst="rect">
                <a:avLst/>
              </a:prstGeom>
            </p:spPr>
          </p:pic>
        </mc:Fallback>
      </mc:AlternateContent>
    </p:spTree>
    <p:extLst>
      <p:ext uri="{BB962C8B-B14F-4D97-AF65-F5344CB8AC3E}">
        <p14:creationId xmlns:p14="http://schemas.microsoft.com/office/powerpoint/2010/main" val="849204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5A2D8-D23F-2A9E-615E-ABB7205F68B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8826185-0B67-8554-2E1E-CFF1B86EA3B8}"/>
              </a:ext>
            </a:extLst>
          </p:cNvPr>
          <p:cNvSpPr txBox="1"/>
          <p:nvPr/>
        </p:nvSpPr>
        <p:spPr>
          <a:xfrm>
            <a:off x="3850640" y="274320"/>
            <a:ext cx="4531360" cy="523220"/>
          </a:xfrm>
          <a:prstGeom prst="rect">
            <a:avLst/>
          </a:prstGeom>
          <a:noFill/>
        </p:spPr>
        <p:txBody>
          <a:bodyPr wrap="square" rtlCol="0">
            <a:spAutoFit/>
          </a:bodyPr>
          <a:lstStyle/>
          <a:p>
            <a:r>
              <a:rPr lang="en-US" sz="2800" b="1" u="sng"/>
              <a:t>Impulse and Momentum</a:t>
            </a:r>
          </a:p>
        </p:txBody>
      </p:sp>
      <p:sp>
        <p:nvSpPr>
          <p:cNvPr id="10" name="Rectangle 2">
            <a:extLst>
              <a:ext uri="{FF2B5EF4-FFF2-40B4-BE49-F238E27FC236}">
                <a16:creationId xmlns:a16="http://schemas.microsoft.com/office/drawing/2014/main" id="{FF4962AD-7139-DA08-D05C-94FEE99A403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3F6E40CB-501E-6E6F-5E2C-562F58D53384}"/>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5A1AD776-AE2F-7CD8-637B-9833A0893C82}"/>
              </a:ext>
            </a:extLst>
          </p:cNvPr>
          <p:cNvGraphicFramePr>
            <a:graphicFrameLocks noChangeAspect="1"/>
          </p:cNvGraphicFramePr>
          <p:nvPr>
            <p:extLst>
              <p:ext uri="{D42A27DB-BD31-4B8C-83A1-F6EECF244321}">
                <p14:modId xmlns:p14="http://schemas.microsoft.com/office/powerpoint/2010/main" val="3574480591"/>
              </p:ext>
            </p:extLst>
          </p:nvPr>
        </p:nvGraphicFramePr>
        <p:xfrm>
          <a:off x="3930650" y="2235835"/>
          <a:ext cx="3536950" cy="1203325"/>
        </p:xfrm>
        <a:graphic>
          <a:graphicData uri="http://schemas.openxmlformats.org/presentationml/2006/ole">
            <mc:AlternateContent xmlns:mc="http://schemas.openxmlformats.org/markup-compatibility/2006">
              <mc:Choice xmlns:v="urn:schemas-microsoft-com:vml" Requires="v">
                <p:oleObj name="Equation" r:id="rId2" imgW="2539800" imgH="863280" progId="Equation.DSMT4">
                  <p:embed/>
                </p:oleObj>
              </mc:Choice>
              <mc:Fallback>
                <p:oleObj name="Equation" r:id="rId2" imgW="2539800" imgH="863280" progId="Equation.DSMT4">
                  <p:embed/>
                  <p:pic>
                    <p:nvPicPr>
                      <p:cNvPr id="19" name="Object 18">
                        <a:extLst>
                          <a:ext uri="{FF2B5EF4-FFF2-40B4-BE49-F238E27FC236}">
                            <a16:creationId xmlns:a16="http://schemas.microsoft.com/office/drawing/2014/main" id="{3686BE6D-090F-AE7D-1A77-BBD8B3A6D3A0}"/>
                          </a:ext>
                        </a:extLst>
                      </p:cNvPr>
                      <p:cNvPicPr/>
                      <p:nvPr/>
                    </p:nvPicPr>
                    <p:blipFill>
                      <a:blip r:embed="rId3"/>
                      <a:stretch>
                        <a:fillRect/>
                      </a:stretch>
                    </p:blipFill>
                    <p:spPr>
                      <a:xfrm>
                        <a:off x="3930650" y="2235835"/>
                        <a:ext cx="3536950" cy="1203325"/>
                      </a:xfrm>
                      <a:prstGeom prst="rect">
                        <a:avLst/>
                      </a:prstGeom>
                    </p:spPr>
                  </p:pic>
                </p:oleObj>
              </mc:Fallback>
            </mc:AlternateContent>
          </a:graphicData>
        </a:graphic>
      </p:graphicFrame>
      <p:pic>
        <p:nvPicPr>
          <p:cNvPr id="22" name="Picture 21">
            <a:extLst>
              <a:ext uri="{FF2B5EF4-FFF2-40B4-BE49-F238E27FC236}">
                <a16:creationId xmlns:a16="http://schemas.microsoft.com/office/drawing/2014/main" id="{FBCACE2C-7B9A-A402-A542-3C67042B141E}"/>
              </a:ext>
            </a:extLst>
          </p:cNvPr>
          <p:cNvPicPr>
            <a:picLocks noChangeAspect="1"/>
          </p:cNvPicPr>
          <p:nvPr/>
        </p:nvPicPr>
        <p:blipFill>
          <a:blip r:embed="rId4"/>
          <a:stretch>
            <a:fillRect/>
          </a:stretch>
        </p:blipFill>
        <p:spPr>
          <a:xfrm>
            <a:off x="299794" y="1326749"/>
            <a:ext cx="2917804" cy="2417609"/>
          </a:xfrm>
          <a:prstGeom prst="rect">
            <a:avLst/>
          </a:prstGeom>
        </p:spPr>
      </p:pic>
      <p:sp>
        <p:nvSpPr>
          <p:cNvPr id="2" name="TextBox 1">
            <a:extLst>
              <a:ext uri="{FF2B5EF4-FFF2-40B4-BE49-F238E27FC236}">
                <a16:creationId xmlns:a16="http://schemas.microsoft.com/office/drawing/2014/main" id="{2B4A5A47-F88D-1C0F-C1F0-41D3B60F509A}"/>
              </a:ext>
            </a:extLst>
          </p:cNvPr>
          <p:cNvSpPr txBox="1"/>
          <p:nvPr/>
        </p:nvSpPr>
        <p:spPr>
          <a:xfrm>
            <a:off x="3850640" y="1336909"/>
            <a:ext cx="7508240" cy="646331"/>
          </a:xfrm>
          <a:prstGeom prst="rect">
            <a:avLst/>
          </a:prstGeom>
          <a:noFill/>
        </p:spPr>
        <p:txBody>
          <a:bodyPr wrap="square" rtlCol="0">
            <a:spAutoFit/>
          </a:bodyPr>
          <a:lstStyle/>
          <a:p>
            <a:r>
              <a:rPr lang="en-US"/>
              <a:t>doing it again.  note the chunk of mass that gets ejected is –dm, i.e., </a:t>
            </a:r>
            <a:r>
              <a:rPr lang="en-US">
                <a:solidFill>
                  <a:srgbClr val="FF0000"/>
                </a:solidFill>
              </a:rPr>
              <a:t>negative the change in mass of the rocket</a:t>
            </a:r>
            <a:r>
              <a:rPr lang="en-US"/>
              <a:t>.  First identifying the thrust.  </a:t>
            </a:r>
          </a:p>
        </p:txBody>
      </p:sp>
      <p:graphicFrame>
        <p:nvGraphicFramePr>
          <p:cNvPr id="3" name="Object 2">
            <a:extLst>
              <a:ext uri="{FF2B5EF4-FFF2-40B4-BE49-F238E27FC236}">
                <a16:creationId xmlns:a16="http://schemas.microsoft.com/office/drawing/2014/main" id="{9427AB79-A0EE-9F78-3C4C-BCC36C7FBA63}"/>
              </a:ext>
            </a:extLst>
          </p:cNvPr>
          <p:cNvGraphicFramePr>
            <a:graphicFrameLocks noChangeAspect="1"/>
          </p:cNvGraphicFramePr>
          <p:nvPr>
            <p:extLst>
              <p:ext uri="{D42A27DB-BD31-4B8C-83A1-F6EECF244321}">
                <p14:modId xmlns:p14="http://schemas.microsoft.com/office/powerpoint/2010/main" val="4061441841"/>
              </p:ext>
            </p:extLst>
          </p:nvPr>
        </p:nvGraphicFramePr>
        <p:xfrm>
          <a:off x="4063354" y="4389755"/>
          <a:ext cx="2492375" cy="2193925"/>
        </p:xfrm>
        <a:graphic>
          <a:graphicData uri="http://schemas.openxmlformats.org/presentationml/2006/ole">
            <mc:AlternateContent xmlns:mc="http://schemas.openxmlformats.org/markup-compatibility/2006">
              <mc:Choice xmlns:v="urn:schemas-microsoft-com:vml" Requires="v">
                <p:oleObj name="Equation" r:id="rId5" imgW="1790640" imgH="1574640" progId="Equation.DSMT4">
                  <p:embed/>
                </p:oleObj>
              </mc:Choice>
              <mc:Fallback>
                <p:oleObj name="Equation" r:id="rId5" imgW="1790640" imgH="1574640" progId="Equation.DSMT4">
                  <p:embed/>
                  <p:pic>
                    <p:nvPicPr>
                      <p:cNvPr id="19" name="Object 18">
                        <a:extLst>
                          <a:ext uri="{FF2B5EF4-FFF2-40B4-BE49-F238E27FC236}">
                            <a16:creationId xmlns:a16="http://schemas.microsoft.com/office/drawing/2014/main" id="{5A1AD776-AE2F-7CD8-637B-9833A0893C82}"/>
                          </a:ext>
                        </a:extLst>
                      </p:cNvPr>
                      <p:cNvPicPr/>
                      <p:nvPr/>
                    </p:nvPicPr>
                    <p:blipFill>
                      <a:blip r:embed="rId6"/>
                      <a:stretch>
                        <a:fillRect/>
                      </a:stretch>
                    </p:blipFill>
                    <p:spPr>
                      <a:xfrm>
                        <a:off x="4063354" y="4389755"/>
                        <a:ext cx="2492375" cy="2193925"/>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E4BCC4D3-2B83-59CE-7BCA-56704B6D892A}"/>
              </a:ext>
            </a:extLst>
          </p:cNvPr>
          <p:cNvSpPr txBox="1"/>
          <p:nvPr/>
        </p:nvSpPr>
        <p:spPr>
          <a:xfrm>
            <a:off x="3850640" y="3744358"/>
            <a:ext cx="2917804" cy="369332"/>
          </a:xfrm>
          <a:prstGeom prst="rect">
            <a:avLst/>
          </a:prstGeom>
          <a:noFill/>
        </p:spPr>
        <p:txBody>
          <a:bodyPr wrap="square" rtlCol="0">
            <a:spAutoFit/>
          </a:bodyPr>
          <a:lstStyle/>
          <a:p>
            <a:r>
              <a:rPr lang="en-US"/>
              <a:t>Now solving.</a:t>
            </a:r>
          </a:p>
        </p:txBody>
      </p:sp>
    </p:spTree>
    <p:extLst>
      <p:ext uri="{BB962C8B-B14F-4D97-AF65-F5344CB8AC3E}">
        <p14:creationId xmlns:p14="http://schemas.microsoft.com/office/powerpoint/2010/main" val="3455761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A434F4-E2B8-D012-EA7D-A968D0D3D4D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E23DBA3-0DD2-0073-875B-EBD8E2B87422}"/>
              </a:ext>
            </a:extLst>
          </p:cNvPr>
          <p:cNvSpPr txBox="1"/>
          <p:nvPr/>
        </p:nvSpPr>
        <p:spPr>
          <a:xfrm>
            <a:off x="3423684" y="274320"/>
            <a:ext cx="5528930" cy="523220"/>
          </a:xfrm>
          <a:prstGeom prst="rect">
            <a:avLst/>
          </a:prstGeom>
          <a:noFill/>
        </p:spPr>
        <p:txBody>
          <a:bodyPr wrap="square" rtlCol="0">
            <a:spAutoFit/>
          </a:bodyPr>
          <a:lstStyle/>
          <a:p>
            <a:r>
              <a:rPr lang="en-US" sz="2800" b="1" u="sng"/>
              <a:t>Rotational Impulse and Momentum</a:t>
            </a:r>
          </a:p>
        </p:txBody>
      </p:sp>
      <p:sp>
        <p:nvSpPr>
          <p:cNvPr id="10" name="Rectangle 2">
            <a:extLst>
              <a:ext uri="{FF2B5EF4-FFF2-40B4-BE49-F238E27FC236}">
                <a16:creationId xmlns:a16="http://schemas.microsoft.com/office/drawing/2014/main" id="{5D00D2A8-1AA6-76E8-8EB1-C96AF2D8155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C80ABFE4-45C9-7618-6675-600F8C16FE26}"/>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36EC738D-2B26-09CC-1F9C-AF83B1AC769A}"/>
              </a:ext>
            </a:extLst>
          </p:cNvPr>
          <p:cNvGraphicFramePr>
            <a:graphicFrameLocks noChangeAspect="1"/>
          </p:cNvGraphicFramePr>
          <p:nvPr>
            <p:extLst>
              <p:ext uri="{D42A27DB-BD31-4B8C-83A1-F6EECF244321}">
                <p14:modId xmlns:p14="http://schemas.microsoft.com/office/powerpoint/2010/main" val="2306193321"/>
              </p:ext>
            </p:extLst>
          </p:nvPr>
        </p:nvGraphicFramePr>
        <p:xfrm>
          <a:off x="441324" y="1328590"/>
          <a:ext cx="8022191" cy="675647"/>
        </p:xfrm>
        <a:graphic>
          <a:graphicData uri="http://schemas.openxmlformats.org/presentationml/2006/ole">
            <mc:AlternateContent xmlns:mc="http://schemas.openxmlformats.org/markup-compatibility/2006">
              <mc:Choice xmlns:v="urn:schemas-microsoft-com:vml" Requires="v">
                <p:oleObj name="Equation" r:id="rId2" imgW="5655141" imgH="476963" progId="Equation.DSMT4">
                  <p:embed/>
                </p:oleObj>
              </mc:Choice>
              <mc:Fallback>
                <p:oleObj name="Equation" r:id="rId2" imgW="5655141" imgH="476963" progId="Equation.DSMT4">
                  <p:embed/>
                  <p:pic>
                    <p:nvPicPr>
                      <p:cNvPr id="0" name=""/>
                      <p:cNvPicPr/>
                      <p:nvPr/>
                    </p:nvPicPr>
                    <p:blipFill>
                      <a:blip r:embed="rId3"/>
                      <a:stretch>
                        <a:fillRect/>
                      </a:stretch>
                    </p:blipFill>
                    <p:spPr>
                      <a:xfrm>
                        <a:off x="441324" y="1328590"/>
                        <a:ext cx="8022191" cy="67564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0D59044F-0F8F-D004-46BB-FDFBD3C2F288}"/>
              </a:ext>
            </a:extLst>
          </p:cNvPr>
          <p:cNvGraphicFramePr>
            <a:graphicFrameLocks noChangeAspect="1"/>
          </p:cNvGraphicFramePr>
          <p:nvPr>
            <p:extLst>
              <p:ext uri="{D42A27DB-BD31-4B8C-83A1-F6EECF244321}">
                <p14:modId xmlns:p14="http://schemas.microsoft.com/office/powerpoint/2010/main" val="181906141"/>
              </p:ext>
            </p:extLst>
          </p:nvPr>
        </p:nvGraphicFramePr>
        <p:xfrm>
          <a:off x="441324" y="2335262"/>
          <a:ext cx="8139150" cy="311428"/>
        </p:xfrm>
        <a:graphic>
          <a:graphicData uri="http://schemas.openxmlformats.org/presentationml/2006/ole">
            <mc:AlternateContent xmlns:mc="http://schemas.openxmlformats.org/markup-compatibility/2006">
              <mc:Choice xmlns:v="urn:schemas-microsoft-com:vml" Requires="v">
                <p:oleObj name="Equation" r:id="rId4" imgW="5226939" imgH="200447" progId="Equation.DSMT4">
                  <p:embed/>
                </p:oleObj>
              </mc:Choice>
              <mc:Fallback>
                <p:oleObj name="Equation" r:id="rId4" imgW="5226939" imgH="200447" progId="Equation.DSMT4">
                  <p:embed/>
                  <p:pic>
                    <p:nvPicPr>
                      <p:cNvPr id="0" name=""/>
                      <p:cNvPicPr/>
                      <p:nvPr/>
                    </p:nvPicPr>
                    <p:blipFill>
                      <a:blip r:embed="rId5"/>
                      <a:stretch>
                        <a:fillRect/>
                      </a:stretch>
                    </p:blipFill>
                    <p:spPr>
                      <a:xfrm>
                        <a:off x="441324" y="2335262"/>
                        <a:ext cx="8139150" cy="311428"/>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5791C21D-A29F-EF3F-B10A-135A79A95F90}"/>
              </a:ext>
            </a:extLst>
          </p:cNvPr>
          <p:cNvGraphicFramePr>
            <a:graphicFrameLocks noChangeAspect="1"/>
          </p:cNvGraphicFramePr>
          <p:nvPr>
            <p:extLst>
              <p:ext uri="{D42A27DB-BD31-4B8C-83A1-F6EECF244321}">
                <p14:modId xmlns:p14="http://schemas.microsoft.com/office/powerpoint/2010/main" val="3016941151"/>
              </p:ext>
            </p:extLst>
          </p:nvPr>
        </p:nvGraphicFramePr>
        <p:xfrm>
          <a:off x="441324" y="2971098"/>
          <a:ext cx="5810620" cy="395347"/>
        </p:xfrm>
        <a:graphic>
          <a:graphicData uri="http://schemas.openxmlformats.org/presentationml/2006/ole">
            <mc:AlternateContent xmlns:mc="http://schemas.openxmlformats.org/markup-compatibility/2006">
              <mc:Choice xmlns:v="urn:schemas-microsoft-com:vml" Requires="v">
                <p:oleObj name="Equation" r:id="rId6" imgW="3779689" imgH="257409" progId="Equation.DSMT4">
                  <p:embed/>
                </p:oleObj>
              </mc:Choice>
              <mc:Fallback>
                <p:oleObj name="Equation" r:id="rId6" imgW="3779689" imgH="257409" progId="Equation.DSMT4">
                  <p:embed/>
                  <p:pic>
                    <p:nvPicPr>
                      <p:cNvPr id="0" name=""/>
                      <p:cNvPicPr/>
                      <p:nvPr/>
                    </p:nvPicPr>
                    <p:blipFill>
                      <a:blip r:embed="rId7"/>
                      <a:stretch>
                        <a:fillRect/>
                      </a:stretch>
                    </p:blipFill>
                    <p:spPr>
                      <a:xfrm>
                        <a:off x="441324" y="2971098"/>
                        <a:ext cx="5810620" cy="395347"/>
                      </a:xfrm>
                      <a:prstGeom prst="rect">
                        <a:avLst/>
                      </a:prstGeom>
                    </p:spPr>
                  </p:pic>
                </p:oleObj>
              </mc:Fallback>
            </mc:AlternateContent>
          </a:graphicData>
        </a:graphic>
      </p:graphicFrame>
    </p:spTree>
    <p:extLst>
      <p:ext uri="{BB962C8B-B14F-4D97-AF65-F5344CB8AC3E}">
        <p14:creationId xmlns:p14="http://schemas.microsoft.com/office/powerpoint/2010/main" val="1586571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77E1B-04A1-B051-0853-520885AEABB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C3B857A-E553-2976-9E02-542704B64961}"/>
              </a:ext>
            </a:extLst>
          </p:cNvPr>
          <p:cNvSpPr txBox="1"/>
          <p:nvPr/>
        </p:nvSpPr>
        <p:spPr>
          <a:xfrm>
            <a:off x="4622682" y="258332"/>
            <a:ext cx="2204838" cy="523220"/>
          </a:xfrm>
          <a:prstGeom prst="rect">
            <a:avLst/>
          </a:prstGeom>
          <a:noFill/>
        </p:spPr>
        <p:txBody>
          <a:bodyPr wrap="square" rtlCol="0">
            <a:spAutoFit/>
          </a:bodyPr>
          <a:lstStyle/>
          <a:p>
            <a:r>
              <a:rPr lang="en-US" sz="2800" b="1" u="sng"/>
              <a:t>Gravity Field</a:t>
            </a:r>
          </a:p>
        </p:txBody>
      </p:sp>
      <p:sp>
        <p:nvSpPr>
          <p:cNvPr id="10" name="Rectangle 2">
            <a:extLst>
              <a:ext uri="{FF2B5EF4-FFF2-40B4-BE49-F238E27FC236}">
                <a16:creationId xmlns:a16="http://schemas.microsoft.com/office/drawing/2014/main" id="{585066FE-E5ED-758B-EE20-E9E37CD1F7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3579C40B-626C-4699-A807-7321FBD27E40}"/>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D110056F-450A-5E7E-96F5-092644D24E39}"/>
              </a:ext>
            </a:extLst>
          </p:cNvPr>
          <p:cNvGraphicFramePr>
            <a:graphicFrameLocks noChangeAspect="1"/>
          </p:cNvGraphicFramePr>
          <p:nvPr>
            <p:extLst>
              <p:ext uri="{D42A27DB-BD31-4B8C-83A1-F6EECF244321}">
                <p14:modId xmlns:p14="http://schemas.microsoft.com/office/powerpoint/2010/main" val="3728417152"/>
              </p:ext>
            </p:extLst>
          </p:nvPr>
        </p:nvGraphicFramePr>
        <p:xfrm>
          <a:off x="4324463" y="1885728"/>
          <a:ext cx="4207827" cy="682416"/>
        </p:xfrm>
        <a:graphic>
          <a:graphicData uri="http://schemas.openxmlformats.org/presentationml/2006/ole">
            <mc:AlternateContent xmlns:mc="http://schemas.openxmlformats.org/markup-compatibility/2006">
              <mc:Choice xmlns:v="urn:schemas-microsoft-com:vml" Requires="v">
                <p:oleObj name="Equation" r:id="rId2" imgW="2770357" imgH="448482" progId="Equation.DSMT4">
                  <p:embed/>
                </p:oleObj>
              </mc:Choice>
              <mc:Fallback>
                <p:oleObj name="Equation" r:id="rId2" imgW="2770357" imgH="448482" progId="Equation.DSMT4">
                  <p:embed/>
                  <p:pic>
                    <p:nvPicPr>
                      <p:cNvPr id="5" name="Object 4">
                        <a:extLst>
                          <a:ext uri="{FF2B5EF4-FFF2-40B4-BE49-F238E27FC236}">
                            <a16:creationId xmlns:a16="http://schemas.microsoft.com/office/drawing/2014/main" id="{9E2F7268-4756-2334-99CF-6F0C7D4FC00B}"/>
                          </a:ext>
                        </a:extLst>
                      </p:cNvPr>
                      <p:cNvPicPr/>
                      <p:nvPr/>
                    </p:nvPicPr>
                    <p:blipFill>
                      <a:blip r:embed="rId3"/>
                      <a:stretch>
                        <a:fillRect/>
                      </a:stretch>
                    </p:blipFill>
                    <p:spPr>
                      <a:xfrm>
                        <a:off x="4324463" y="1885728"/>
                        <a:ext cx="4207827" cy="682416"/>
                      </a:xfrm>
                      <a:prstGeom prst="rect">
                        <a:avLst/>
                      </a:prstGeom>
                    </p:spPr>
                  </p:pic>
                </p:oleObj>
              </mc:Fallback>
            </mc:AlternateContent>
          </a:graphicData>
        </a:graphic>
      </p:graphicFrame>
      <p:pic>
        <p:nvPicPr>
          <p:cNvPr id="6" name="Picture 5">
            <a:extLst>
              <a:ext uri="{FF2B5EF4-FFF2-40B4-BE49-F238E27FC236}">
                <a16:creationId xmlns:a16="http://schemas.microsoft.com/office/drawing/2014/main" id="{15C14B15-E7B9-32E9-978F-DF6B88845691}"/>
              </a:ext>
            </a:extLst>
          </p:cNvPr>
          <p:cNvPicPr>
            <a:picLocks noChangeAspect="1"/>
          </p:cNvPicPr>
          <p:nvPr/>
        </p:nvPicPr>
        <p:blipFill>
          <a:blip r:embed="rId4"/>
          <a:stretch>
            <a:fillRect/>
          </a:stretch>
        </p:blipFill>
        <p:spPr>
          <a:xfrm>
            <a:off x="282171" y="1496971"/>
            <a:ext cx="1763596" cy="1459930"/>
          </a:xfrm>
          <a:prstGeom prst="rect">
            <a:avLst/>
          </a:prstGeom>
        </p:spPr>
      </p:pic>
      <p:graphicFrame>
        <p:nvGraphicFramePr>
          <p:cNvPr id="9" name="Object 8">
            <a:extLst>
              <a:ext uri="{FF2B5EF4-FFF2-40B4-BE49-F238E27FC236}">
                <a16:creationId xmlns:a16="http://schemas.microsoft.com/office/drawing/2014/main" id="{3DF80FEA-D86E-FA76-14AC-58FE2C0BB42D}"/>
              </a:ext>
            </a:extLst>
          </p:cNvPr>
          <p:cNvGraphicFramePr>
            <a:graphicFrameLocks noChangeAspect="1"/>
          </p:cNvGraphicFramePr>
          <p:nvPr>
            <p:extLst>
              <p:ext uri="{D42A27DB-BD31-4B8C-83A1-F6EECF244321}">
                <p14:modId xmlns:p14="http://schemas.microsoft.com/office/powerpoint/2010/main" val="499499078"/>
              </p:ext>
            </p:extLst>
          </p:nvPr>
        </p:nvGraphicFramePr>
        <p:xfrm>
          <a:off x="2440419" y="1898629"/>
          <a:ext cx="1489392" cy="656614"/>
        </p:xfrm>
        <a:graphic>
          <a:graphicData uri="http://schemas.openxmlformats.org/presentationml/2006/ole">
            <mc:AlternateContent xmlns:mc="http://schemas.openxmlformats.org/markup-compatibility/2006">
              <mc:Choice xmlns:v="urn:schemas-microsoft-com:vml" Requires="v">
                <p:oleObj name="Equation" r:id="rId5" imgW="885550" imgH="391160" progId="Equation.DSMT4">
                  <p:embed/>
                </p:oleObj>
              </mc:Choice>
              <mc:Fallback>
                <p:oleObj name="Equation" r:id="rId5" imgW="885550" imgH="391160" progId="Equation.DSMT4">
                  <p:embed/>
                  <p:pic>
                    <p:nvPicPr>
                      <p:cNvPr id="9" name="Object 8">
                        <a:extLst>
                          <a:ext uri="{FF2B5EF4-FFF2-40B4-BE49-F238E27FC236}">
                            <a16:creationId xmlns:a16="http://schemas.microsoft.com/office/drawing/2014/main" id="{C865D6BF-8EF9-0C8E-37CE-E96C6F66D018}"/>
                          </a:ext>
                        </a:extLst>
                      </p:cNvPr>
                      <p:cNvPicPr/>
                      <p:nvPr/>
                    </p:nvPicPr>
                    <p:blipFill>
                      <a:blip r:embed="rId6"/>
                      <a:stretch>
                        <a:fillRect/>
                      </a:stretch>
                    </p:blipFill>
                    <p:spPr>
                      <a:xfrm>
                        <a:off x="2440419" y="1898629"/>
                        <a:ext cx="1489392" cy="656614"/>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B44F2176-1557-96C7-CC11-72A43598DEFB}"/>
              </a:ext>
            </a:extLst>
          </p:cNvPr>
          <p:cNvGraphicFramePr>
            <a:graphicFrameLocks noChangeAspect="1"/>
          </p:cNvGraphicFramePr>
          <p:nvPr>
            <p:extLst>
              <p:ext uri="{D42A27DB-BD31-4B8C-83A1-F6EECF244321}">
                <p14:modId xmlns:p14="http://schemas.microsoft.com/office/powerpoint/2010/main" val="2746369928"/>
              </p:ext>
            </p:extLst>
          </p:nvPr>
        </p:nvGraphicFramePr>
        <p:xfrm>
          <a:off x="2440419" y="3081550"/>
          <a:ext cx="1280795" cy="694899"/>
        </p:xfrm>
        <a:graphic>
          <a:graphicData uri="http://schemas.openxmlformats.org/presentationml/2006/ole">
            <mc:AlternateContent xmlns:mc="http://schemas.openxmlformats.org/markup-compatibility/2006">
              <mc:Choice xmlns:v="urn:schemas-microsoft-com:vml" Requires="v">
                <p:oleObj name="Equation" r:id="rId7" imgW="894906" imgH="486336" progId="Equation.DSMT4">
                  <p:embed/>
                </p:oleObj>
              </mc:Choice>
              <mc:Fallback>
                <p:oleObj name="Equation" r:id="rId7" imgW="894906" imgH="486336" progId="Equation.DSMT4">
                  <p:embed/>
                  <p:pic>
                    <p:nvPicPr>
                      <p:cNvPr id="0" name=""/>
                      <p:cNvPicPr/>
                      <p:nvPr/>
                    </p:nvPicPr>
                    <p:blipFill>
                      <a:blip r:embed="rId8"/>
                      <a:stretch>
                        <a:fillRect/>
                      </a:stretch>
                    </p:blipFill>
                    <p:spPr>
                      <a:xfrm>
                        <a:off x="2440419" y="3081550"/>
                        <a:ext cx="1280795" cy="694899"/>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BCFFA9BD-D157-2E95-C0FC-BAEBCDC44B62}"/>
              </a:ext>
            </a:extLst>
          </p:cNvPr>
          <p:cNvGraphicFramePr>
            <a:graphicFrameLocks noChangeAspect="1"/>
          </p:cNvGraphicFramePr>
          <p:nvPr>
            <p:extLst>
              <p:ext uri="{D42A27DB-BD31-4B8C-83A1-F6EECF244321}">
                <p14:modId xmlns:p14="http://schemas.microsoft.com/office/powerpoint/2010/main" val="1387630906"/>
              </p:ext>
            </p:extLst>
          </p:nvPr>
        </p:nvGraphicFramePr>
        <p:xfrm>
          <a:off x="4392685" y="3162861"/>
          <a:ext cx="6993172" cy="532277"/>
        </p:xfrm>
        <a:graphic>
          <a:graphicData uri="http://schemas.openxmlformats.org/presentationml/2006/ole">
            <mc:AlternateContent xmlns:mc="http://schemas.openxmlformats.org/markup-compatibility/2006">
              <mc:Choice xmlns:v="urn:schemas-microsoft-com:vml" Requires="v">
                <p:oleObj name="Equation" r:id="rId9" imgW="5131583" imgH="391160" progId="Equation.DSMT4">
                  <p:embed/>
                </p:oleObj>
              </mc:Choice>
              <mc:Fallback>
                <p:oleObj name="Equation" r:id="rId9" imgW="5131583" imgH="391160" progId="Equation.DSMT4">
                  <p:embed/>
                  <p:pic>
                    <p:nvPicPr>
                      <p:cNvPr id="0" name=""/>
                      <p:cNvPicPr/>
                      <p:nvPr/>
                    </p:nvPicPr>
                    <p:blipFill>
                      <a:blip r:embed="rId10"/>
                      <a:stretch>
                        <a:fillRect/>
                      </a:stretch>
                    </p:blipFill>
                    <p:spPr>
                      <a:xfrm>
                        <a:off x="4392685" y="3162861"/>
                        <a:ext cx="6993172" cy="53227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0DDBF9F9-EFC4-2140-50C9-846A16B346A9}"/>
              </a:ext>
            </a:extLst>
          </p:cNvPr>
          <p:cNvGraphicFramePr>
            <a:graphicFrameLocks noChangeAspect="1"/>
          </p:cNvGraphicFramePr>
          <p:nvPr>
            <p:extLst>
              <p:ext uri="{D42A27DB-BD31-4B8C-83A1-F6EECF244321}">
                <p14:modId xmlns:p14="http://schemas.microsoft.com/office/powerpoint/2010/main" val="3312777271"/>
              </p:ext>
            </p:extLst>
          </p:nvPr>
        </p:nvGraphicFramePr>
        <p:xfrm>
          <a:off x="4394100" y="4149701"/>
          <a:ext cx="1331001" cy="529816"/>
        </p:xfrm>
        <a:graphic>
          <a:graphicData uri="http://schemas.openxmlformats.org/presentationml/2006/ole">
            <mc:AlternateContent xmlns:mc="http://schemas.openxmlformats.org/markup-compatibility/2006">
              <mc:Choice xmlns:v="urn:schemas-microsoft-com:vml" Requires="v">
                <p:oleObj name="Equation" r:id="rId11" imgW="980546" imgH="391160" progId="Equation.DSMT4">
                  <p:embed/>
                </p:oleObj>
              </mc:Choice>
              <mc:Fallback>
                <p:oleObj name="Equation" r:id="rId11" imgW="980546" imgH="391160" progId="Equation.DSMT4">
                  <p:embed/>
                  <p:pic>
                    <p:nvPicPr>
                      <p:cNvPr id="0" name=""/>
                      <p:cNvPicPr/>
                      <p:nvPr/>
                    </p:nvPicPr>
                    <p:blipFill>
                      <a:blip r:embed="rId12"/>
                      <a:stretch>
                        <a:fillRect/>
                      </a:stretch>
                    </p:blipFill>
                    <p:spPr>
                      <a:xfrm>
                        <a:off x="4394100" y="4149701"/>
                        <a:ext cx="1331001" cy="529816"/>
                      </a:xfrm>
                      <a:prstGeom prst="rect">
                        <a:avLst/>
                      </a:prstGeom>
                    </p:spPr>
                  </p:pic>
                </p:oleObj>
              </mc:Fallback>
            </mc:AlternateContent>
          </a:graphicData>
        </a:graphic>
      </p:graphicFrame>
    </p:spTree>
    <p:extLst>
      <p:ext uri="{BB962C8B-B14F-4D97-AF65-F5344CB8AC3E}">
        <p14:creationId xmlns:p14="http://schemas.microsoft.com/office/powerpoint/2010/main" val="2766709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C0A9B4-0D55-C9D6-8B24-CCFD220DA18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B80F4AA-0BC0-67E1-DDF0-FBCA499B2665}"/>
              </a:ext>
            </a:extLst>
          </p:cNvPr>
          <p:cNvSpPr txBox="1"/>
          <p:nvPr/>
        </p:nvSpPr>
        <p:spPr>
          <a:xfrm>
            <a:off x="4622682" y="258332"/>
            <a:ext cx="2204838" cy="523220"/>
          </a:xfrm>
          <a:prstGeom prst="rect">
            <a:avLst/>
          </a:prstGeom>
          <a:noFill/>
        </p:spPr>
        <p:txBody>
          <a:bodyPr wrap="square" rtlCol="0">
            <a:spAutoFit/>
          </a:bodyPr>
          <a:lstStyle/>
          <a:p>
            <a:r>
              <a:rPr lang="en-US" sz="2800" b="1" u="sng"/>
              <a:t>Gravity Force</a:t>
            </a:r>
          </a:p>
        </p:txBody>
      </p:sp>
      <p:sp>
        <p:nvSpPr>
          <p:cNvPr id="10" name="Rectangle 2">
            <a:extLst>
              <a:ext uri="{FF2B5EF4-FFF2-40B4-BE49-F238E27FC236}">
                <a16:creationId xmlns:a16="http://schemas.microsoft.com/office/drawing/2014/main" id="{08AD48E7-868B-4C86-7322-D12BEC540C0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8B9D9848-7955-4311-2D87-114CBEA7F186}"/>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1">
            <a:extLst>
              <a:ext uri="{FF2B5EF4-FFF2-40B4-BE49-F238E27FC236}">
                <a16:creationId xmlns:a16="http://schemas.microsoft.com/office/drawing/2014/main" id="{2D3E8675-179A-0BE6-6C2F-756032987FCD}"/>
              </a:ext>
            </a:extLst>
          </p:cNvPr>
          <p:cNvGraphicFramePr>
            <a:graphicFrameLocks noChangeAspect="1"/>
          </p:cNvGraphicFramePr>
          <p:nvPr>
            <p:extLst>
              <p:ext uri="{D42A27DB-BD31-4B8C-83A1-F6EECF244321}">
                <p14:modId xmlns:p14="http://schemas.microsoft.com/office/powerpoint/2010/main" val="686712246"/>
              </p:ext>
            </p:extLst>
          </p:nvPr>
        </p:nvGraphicFramePr>
        <p:xfrm>
          <a:off x="573205" y="2435181"/>
          <a:ext cx="10113962" cy="1450975"/>
        </p:xfrm>
        <a:graphic>
          <a:graphicData uri="http://schemas.openxmlformats.org/presentationml/2006/ole">
            <mc:AlternateContent xmlns:mc="http://schemas.openxmlformats.org/markup-compatibility/2006">
              <mc:Choice xmlns:v="urn:schemas-microsoft-com:vml" Requires="v">
                <p:oleObj name="Equation" r:id="rId2" imgW="6019560" imgH="863280" progId="Equation.DSMT4">
                  <p:embed/>
                </p:oleObj>
              </mc:Choice>
              <mc:Fallback>
                <p:oleObj name="Equation" r:id="rId2" imgW="6019560" imgH="863280" progId="Equation.DSMT4">
                  <p:embed/>
                  <p:pic>
                    <p:nvPicPr>
                      <p:cNvPr id="2" name="Object 1">
                        <a:extLst>
                          <a:ext uri="{FF2B5EF4-FFF2-40B4-BE49-F238E27FC236}">
                            <a16:creationId xmlns:a16="http://schemas.microsoft.com/office/drawing/2014/main" id="{27FA2458-A19D-7375-9671-55DA8EC14A55}"/>
                          </a:ext>
                        </a:extLst>
                      </p:cNvPr>
                      <p:cNvPicPr/>
                      <p:nvPr/>
                    </p:nvPicPr>
                    <p:blipFill>
                      <a:blip r:embed="rId3"/>
                      <a:stretch>
                        <a:fillRect/>
                      </a:stretch>
                    </p:blipFill>
                    <p:spPr>
                      <a:xfrm>
                        <a:off x="573205" y="2435181"/>
                        <a:ext cx="10113962" cy="1450975"/>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3CC79CF1-7418-42E0-186B-417A94130D04}"/>
              </a:ext>
            </a:extLst>
          </p:cNvPr>
          <p:cNvGraphicFramePr>
            <a:graphicFrameLocks noChangeAspect="1"/>
          </p:cNvGraphicFramePr>
          <p:nvPr>
            <p:extLst>
              <p:ext uri="{D42A27DB-BD31-4B8C-83A1-F6EECF244321}">
                <p14:modId xmlns:p14="http://schemas.microsoft.com/office/powerpoint/2010/main" val="3400834275"/>
              </p:ext>
            </p:extLst>
          </p:nvPr>
        </p:nvGraphicFramePr>
        <p:xfrm>
          <a:off x="573205" y="1448004"/>
          <a:ext cx="5986462" cy="627063"/>
        </p:xfrm>
        <a:graphic>
          <a:graphicData uri="http://schemas.openxmlformats.org/presentationml/2006/ole">
            <mc:AlternateContent xmlns:mc="http://schemas.openxmlformats.org/markup-compatibility/2006">
              <mc:Choice xmlns:v="urn:schemas-microsoft-com:vml" Requires="v">
                <p:oleObj name="Equation" r:id="rId4" imgW="4343400" imgH="457200" progId="Equation.DSMT4">
                  <p:embed/>
                </p:oleObj>
              </mc:Choice>
              <mc:Fallback>
                <p:oleObj name="Equation" r:id="rId4" imgW="4343400" imgH="457200" progId="Equation.DSMT4">
                  <p:embed/>
                  <p:pic>
                    <p:nvPicPr>
                      <p:cNvPr id="11" name="Object 10">
                        <a:extLst>
                          <a:ext uri="{FF2B5EF4-FFF2-40B4-BE49-F238E27FC236}">
                            <a16:creationId xmlns:a16="http://schemas.microsoft.com/office/drawing/2014/main" id="{6336B56F-4D07-F5C2-972F-1C5A35C234E0}"/>
                          </a:ext>
                        </a:extLst>
                      </p:cNvPr>
                      <p:cNvPicPr/>
                      <p:nvPr/>
                    </p:nvPicPr>
                    <p:blipFill>
                      <a:blip r:embed="rId5"/>
                      <a:stretch>
                        <a:fillRect/>
                      </a:stretch>
                    </p:blipFill>
                    <p:spPr>
                      <a:xfrm>
                        <a:off x="573205" y="1448004"/>
                        <a:ext cx="5986462" cy="627063"/>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1D6BD3EF-D65C-E7C3-375F-D78EE95DA056}"/>
              </a:ext>
            </a:extLst>
          </p:cNvPr>
          <p:cNvSpPr txBox="1"/>
          <p:nvPr/>
        </p:nvSpPr>
        <p:spPr>
          <a:xfrm>
            <a:off x="573205" y="4389120"/>
            <a:ext cx="5614235" cy="646331"/>
          </a:xfrm>
          <a:prstGeom prst="rect">
            <a:avLst/>
          </a:prstGeom>
          <a:noFill/>
        </p:spPr>
        <p:txBody>
          <a:bodyPr wrap="square" rtlCol="0">
            <a:spAutoFit/>
          </a:bodyPr>
          <a:lstStyle/>
          <a:p>
            <a:r>
              <a:rPr lang="en-US"/>
              <a:t>Can prove (2) with conservation of angular momentum.  Can prove (3) with N2L for circular motion.</a:t>
            </a:r>
          </a:p>
        </p:txBody>
      </p:sp>
    </p:spTree>
    <p:extLst>
      <p:ext uri="{BB962C8B-B14F-4D97-AF65-F5344CB8AC3E}">
        <p14:creationId xmlns:p14="http://schemas.microsoft.com/office/powerpoint/2010/main" val="231185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B1A02-8DD5-33C5-9E51-2D7FA62A324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A92A185-5DBB-95F6-48B0-5231B8CC8909}"/>
              </a:ext>
            </a:extLst>
          </p:cNvPr>
          <p:cNvSpPr txBox="1"/>
          <p:nvPr/>
        </p:nvSpPr>
        <p:spPr>
          <a:xfrm>
            <a:off x="5426986" y="224433"/>
            <a:ext cx="1331078" cy="523220"/>
          </a:xfrm>
          <a:prstGeom prst="rect">
            <a:avLst/>
          </a:prstGeom>
          <a:noFill/>
        </p:spPr>
        <p:txBody>
          <a:bodyPr wrap="square" rtlCol="0">
            <a:spAutoFit/>
          </a:bodyPr>
          <a:lstStyle/>
          <a:p>
            <a:r>
              <a:rPr lang="en-US" sz="2800" b="1" u="sng"/>
              <a:t>Fluids</a:t>
            </a:r>
          </a:p>
        </p:txBody>
      </p:sp>
      <p:sp>
        <p:nvSpPr>
          <p:cNvPr id="10" name="Rectangle 2">
            <a:extLst>
              <a:ext uri="{FF2B5EF4-FFF2-40B4-BE49-F238E27FC236}">
                <a16:creationId xmlns:a16="http://schemas.microsoft.com/office/drawing/2014/main" id="{DF616562-E3CE-5290-4C69-A3B728E8446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091CF690-2ADA-70D1-95EB-3EB63132D355}"/>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BEC6CB7E-EB9B-BD70-FDED-71D4C03E3AB2}"/>
              </a:ext>
            </a:extLst>
          </p:cNvPr>
          <p:cNvGraphicFramePr>
            <a:graphicFrameLocks noChangeAspect="1"/>
          </p:cNvGraphicFramePr>
          <p:nvPr>
            <p:extLst>
              <p:ext uri="{D42A27DB-BD31-4B8C-83A1-F6EECF244321}">
                <p14:modId xmlns:p14="http://schemas.microsoft.com/office/powerpoint/2010/main" val="1989381635"/>
              </p:ext>
            </p:extLst>
          </p:nvPr>
        </p:nvGraphicFramePr>
        <p:xfrm>
          <a:off x="639763" y="1200150"/>
          <a:ext cx="3424237" cy="587831"/>
        </p:xfrm>
        <a:graphic>
          <a:graphicData uri="http://schemas.openxmlformats.org/presentationml/2006/ole">
            <mc:AlternateContent xmlns:mc="http://schemas.openxmlformats.org/markup-compatibility/2006">
              <mc:Choice xmlns:v="urn:schemas-microsoft-com:vml" Requires="v">
                <p:oleObj name="Equation" r:id="rId2" imgW="2275586" imgH="391160" progId="Equation.DSMT4">
                  <p:embed/>
                </p:oleObj>
              </mc:Choice>
              <mc:Fallback>
                <p:oleObj name="Equation" r:id="rId2" imgW="2275586" imgH="391160" progId="Equation.DSMT4">
                  <p:embed/>
                  <p:pic>
                    <p:nvPicPr>
                      <p:cNvPr id="0" name=""/>
                      <p:cNvPicPr/>
                      <p:nvPr/>
                    </p:nvPicPr>
                    <p:blipFill>
                      <a:blip r:embed="rId3"/>
                      <a:stretch>
                        <a:fillRect/>
                      </a:stretch>
                    </p:blipFill>
                    <p:spPr>
                      <a:xfrm>
                        <a:off x="639763" y="1200150"/>
                        <a:ext cx="3424237" cy="587831"/>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C6029CCE-8788-4680-C8AC-D38F2E772230}"/>
              </a:ext>
            </a:extLst>
          </p:cNvPr>
          <p:cNvGraphicFramePr>
            <a:graphicFrameLocks noChangeAspect="1"/>
          </p:cNvGraphicFramePr>
          <p:nvPr>
            <p:extLst>
              <p:ext uri="{D42A27DB-BD31-4B8C-83A1-F6EECF244321}">
                <p14:modId xmlns:p14="http://schemas.microsoft.com/office/powerpoint/2010/main" val="3135671118"/>
              </p:ext>
            </p:extLst>
          </p:nvPr>
        </p:nvGraphicFramePr>
        <p:xfrm>
          <a:off x="639763" y="2067560"/>
          <a:ext cx="1229677" cy="379753"/>
        </p:xfrm>
        <a:graphic>
          <a:graphicData uri="http://schemas.openxmlformats.org/presentationml/2006/ole">
            <mc:AlternateContent xmlns:mc="http://schemas.openxmlformats.org/markup-compatibility/2006">
              <mc:Choice xmlns:v="urn:schemas-microsoft-com:vml" Requires="v">
                <p:oleObj name="Equation" r:id="rId4" imgW="647340" imgH="200447" progId="Equation.DSMT4">
                  <p:embed/>
                </p:oleObj>
              </mc:Choice>
              <mc:Fallback>
                <p:oleObj name="Equation" r:id="rId4" imgW="647340" imgH="200447" progId="Equation.DSMT4">
                  <p:embed/>
                  <p:pic>
                    <p:nvPicPr>
                      <p:cNvPr id="0" name=""/>
                      <p:cNvPicPr/>
                      <p:nvPr/>
                    </p:nvPicPr>
                    <p:blipFill>
                      <a:blip r:embed="rId5"/>
                      <a:stretch>
                        <a:fillRect/>
                      </a:stretch>
                    </p:blipFill>
                    <p:spPr>
                      <a:xfrm>
                        <a:off x="639763" y="2067560"/>
                        <a:ext cx="1229677" cy="379753"/>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54674B61-C77F-4F81-5CE5-53C26FECF33F}"/>
              </a:ext>
            </a:extLst>
          </p:cNvPr>
          <p:cNvGraphicFramePr>
            <a:graphicFrameLocks noChangeAspect="1"/>
          </p:cNvGraphicFramePr>
          <p:nvPr>
            <p:extLst>
              <p:ext uri="{D42A27DB-BD31-4B8C-83A1-F6EECF244321}">
                <p14:modId xmlns:p14="http://schemas.microsoft.com/office/powerpoint/2010/main" val="394328923"/>
              </p:ext>
            </p:extLst>
          </p:nvPr>
        </p:nvGraphicFramePr>
        <p:xfrm>
          <a:off x="2782888" y="2051050"/>
          <a:ext cx="6621462" cy="414338"/>
        </p:xfrm>
        <a:graphic>
          <a:graphicData uri="http://schemas.openxmlformats.org/presentationml/2006/ole">
            <mc:AlternateContent xmlns:mc="http://schemas.openxmlformats.org/markup-compatibility/2006">
              <mc:Choice xmlns:v="urn:schemas-microsoft-com:vml" Requires="v">
                <p:oleObj name="Equation" r:id="rId6" imgW="3835080" imgH="241200" progId="Equation.DSMT4">
                  <p:embed/>
                </p:oleObj>
              </mc:Choice>
              <mc:Fallback>
                <p:oleObj name="Equation" r:id="rId6" imgW="3835080" imgH="241200" progId="Equation.DSMT4">
                  <p:embed/>
                  <p:pic>
                    <p:nvPicPr>
                      <p:cNvPr id="0" name=""/>
                      <p:cNvPicPr/>
                      <p:nvPr/>
                    </p:nvPicPr>
                    <p:blipFill>
                      <a:blip r:embed="rId7"/>
                      <a:stretch>
                        <a:fillRect/>
                      </a:stretch>
                    </p:blipFill>
                    <p:spPr>
                      <a:xfrm>
                        <a:off x="2782888" y="2051050"/>
                        <a:ext cx="6621462" cy="414338"/>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EA2AFEB8-6FD5-EC52-C12F-2A5020CC304F}"/>
              </a:ext>
            </a:extLst>
          </p:cNvPr>
          <p:cNvGraphicFramePr>
            <a:graphicFrameLocks noChangeAspect="1"/>
          </p:cNvGraphicFramePr>
          <p:nvPr>
            <p:extLst>
              <p:ext uri="{D42A27DB-BD31-4B8C-83A1-F6EECF244321}">
                <p14:modId xmlns:p14="http://schemas.microsoft.com/office/powerpoint/2010/main" val="3888797385"/>
              </p:ext>
            </p:extLst>
          </p:nvPr>
        </p:nvGraphicFramePr>
        <p:xfrm>
          <a:off x="639763" y="2792072"/>
          <a:ext cx="1087438" cy="636928"/>
        </p:xfrm>
        <a:graphic>
          <a:graphicData uri="http://schemas.openxmlformats.org/presentationml/2006/ole">
            <mc:AlternateContent xmlns:mc="http://schemas.openxmlformats.org/markup-compatibility/2006">
              <mc:Choice xmlns:v="urn:schemas-microsoft-com:vml" Requires="v">
                <p:oleObj name="Equation" r:id="rId8" imgW="666411" imgH="391160" progId="Equation.DSMT4">
                  <p:embed/>
                </p:oleObj>
              </mc:Choice>
              <mc:Fallback>
                <p:oleObj name="Equation" r:id="rId8" imgW="666411" imgH="391160" progId="Equation.DSMT4">
                  <p:embed/>
                  <p:pic>
                    <p:nvPicPr>
                      <p:cNvPr id="0" name=""/>
                      <p:cNvPicPr/>
                      <p:nvPr/>
                    </p:nvPicPr>
                    <p:blipFill>
                      <a:blip r:embed="rId9"/>
                      <a:stretch>
                        <a:fillRect/>
                      </a:stretch>
                    </p:blipFill>
                    <p:spPr>
                      <a:xfrm>
                        <a:off x="639763" y="2792072"/>
                        <a:ext cx="1087438" cy="636928"/>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3C435DDD-5EEF-2ADD-5357-7E70E8129AC0}"/>
              </a:ext>
            </a:extLst>
          </p:cNvPr>
          <p:cNvGraphicFramePr>
            <a:graphicFrameLocks noChangeAspect="1"/>
          </p:cNvGraphicFramePr>
          <p:nvPr>
            <p:extLst>
              <p:ext uri="{D42A27DB-BD31-4B8C-83A1-F6EECF244321}">
                <p14:modId xmlns:p14="http://schemas.microsoft.com/office/powerpoint/2010/main" val="1456834364"/>
              </p:ext>
            </p:extLst>
          </p:nvPr>
        </p:nvGraphicFramePr>
        <p:xfrm>
          <a:off x="2224564" y="2925082"/>
          <a:ext cx="1006317" cy="351412"/>
        </p:xfrm>
        <a:graphic>
          <a:graphicData uri="http://schemas.openxmlformats.org/presentationml/2006/ole">
            <mc:AlternateContent xmlns:mc="http://schemas.openxmlformats.org/markup-compatibility/2006">
              <mc:Choice xmlns:v="urn:schemas-microsoft-com:vml" Requires="v">
                <p:oleObj name="Equation" r:id="rId10" imgW="599842" imgH="209820" progId="Equation.DSMT4">
                  <p:embed/>
                </p:oleObj>
              </mc:Choice>
              <mc:Fallback>
                <p:oleObj name="Equation" r:id="rId10" imgW="599842" imgH="209820" progId="Equation.DSMT4">
                  <p:embed/>
                  <p:pic>
                    <p:nvPicPr>
                      <p:cNvPr id="0" name=""/>
                      <p:cNvPicPr/>
                      <p:nvPr/>
                    </p:nvPicPr>
                    <p:blipFill>
                      <a:blip r:embed="rId11"/>
                      <a:stretch>
                        <a:fillRect/>
                      </a:stretch>
                    </p:blipFill>
                    <p:spPr>
                      <a:xfrm>
                        <a:off x="2224564" y="2925082"/>
                        <a:ext cx="1006317" cy="351412"/>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D16548B1-D4B9-88BE-2092-9FFEBAA5CB6B}"/>
              </a:ext>
            </a:extLst>
          </p:cNvPr>
          <p:cNvGraphicFramePr>
            <a:graphicFrameLocks noChangeAspect="1"/>
          </p:cNvGraphicFramePr>
          <p:nvPr>
            <p:extLst>
              <p:ext uri="{D42A27DB-BD31-4B8C-83A1-F6EECF244321}">
                <p14:modId xmlns:p14="http://schemas.microsoft.com/office/powerpoint/2010/main" val="3296540972"/>
              </p:ext>
            </p:extLst>
          </p:nvPr>
        </p:nvGraphicFramePr>
        <p:xfrm>
          <a:off x="3963353" y="2900363"/>
          <a:ext cx="3917950" cy="352425"/>
        </p:xfrm>
        <a:graphic>
          <a:graphicData uri="http://schemas.openxmlformats.org/presentationml/2006/ole">
            <mc:AlternateContent xmlns:mc="http://schemas.openxmlformats.org/markup-compatibility/2006">
              <mc:Choice xmlns:v="urn:schemas-microsoft-com:vml" Requires="v">
                <p:oleObj name="Equation" r:id="rId12" imgW="2539800" imgH="228600" progId="Equation.DSMT4">
                  <p:embed/>
                </p:oleObj>
              </mc:Choice>
              <mc:Fallback>
                <p:oleObj name="Equation" r:id="rId12" imgW="2539800" imgH="228600" progId="Equation.DSMT4">
                  <p:embed/>
                  <p:pic>
                    <p:nvPicPr>
                      <p:cNvPr id="0" name=""/>
                      <p:cNvPicPr/>
                      <p:nvPr/>
                    </p:nvPicPr>
                    <p:blipFill>
                      <a:blip r:embed="rId13"/>
                      <a:stretch>
                        <a:fillRect/>
                      </a:stretch>
                    </p:blipFill>
                    <p:spPr>
                      <a:xfrm>
                        <a:off x="3963353" y="2900363"/>
                        <a:ext cx="3917950" cy="352425"/>
                      </a:xfrm>
                      <a:prstGeom prst="rect">
                        <a:avLst/>
                      </a:prstGeom>
                      <a:solidFill>
                        <a:srgbClr val="CCFFCC"/>
                      </a:solidFill>
                    </p:spPr>
                  </p:pic>
                </p:oleObj>
              </mc:Fallback>
            </mc:AlternateContent>
          </a:graphicData>
        </a:graphic>
      </p:graphicFrame>
      <p:pic>
        <p:nvPicPr>
          <p:cNvPr id="22" name="Picture 21">
            <a:extLst>
              <a:ext uri="{FF2B5EF4-FFF2-40B4-BE49-F238E27FC236}">
                <a16:creationId xmlns:a16="http://schemas.microsoft.com/office/drawing/2014/main" id="{1104ED23-C9C2-08B6-00B1-B34BA84E400D}"/>
              </a:ext>
            </a:extLst>
          </p:cNvPr>
          <p:cNvPicPr>
            <a:picLocks noChangeAspect="1"/>
          </p:cNvPicPr>
          <p:nvPr/>
        </p:nvPicPr>
        <p:blipFill>
          <a:blip r:embed="rId14"/>
          <a:stretch>
            <a:fillRect/>
          </a:stretch>
        </p:blipFill>
        <p:spPr>
          <a:xfrm>
            <a:off x="639763" y="3685847"/>
            <a:ext cx="5354637" cy="2514121"/>
          </a:xfrm>
          <a:prstGeom prst="rect">
            <a:avLst/>
          </a:prstGeom>
        </p:spPr>
      </p:pic>
      <p:graphicFrame>
        <p:nvGraphicFramePr>
          <p:cNvPr id="23" name="Object 22">
            <a:extLst>
              <a:ext uri="{FF2B5EF4-FFF2-40B4-BE49-F238E27FC236}">
                <a16:creationId xmlns:a16="http://schemas.microsoft.com/office/drawing/2014/main" id="{D96AB142-1BDD-7F47-5287-2155A4C51A0F}"/>
              </a:ext>
            </a:extLst>
          </p:cNvPr>
          <p:cNvGraphicFramePr>
            <a:graphicFrameLocks noChangeAspect="1"/>
          </p:cNvGraphicFramePr>
          <p:nvPr>
            <p:extLst>
              <p:ext uri="{D42A27DB-BD31-4B8C-83A1-F6EECF244321}">
                <p14:modId xmlns:p14="http://schemas.microsoft.com/office/powerpoint/2010/main" val="2829446694"/>
              </p:ext>
            </p:extLst>
          </p:nvPr>
        </p:nvGraphicFramePr>
        <p:xfrm>
          <a:off x="6497320" y="3689521"/>
          <a:ext cx="1935480" cy="566037"/>
        </p:xfrm>
        <a:graphic>
          <a:graphicData uri="http://schemas.openxmlformats.org/presentationml/2006/ole">
            <mc:AlternateContent xmlns:mc="http://schemas.openxmlformats.org/markup-compatibility/2006">
              <mc:Choice xmlns:v="urn:schemas-microsoft-com:vml" Requires="v">
                <p:oleObj name="Equation" r:id="rId15" imgW="1346040" imgH="393480" progId="Equation.DSMT4">
                  <p:embed/>
                </p:oleObj>
              </mc:Choice>
              <mc:Fallback>
                <p:oleObj name="Equation" r:id="rId15" imgW="1346040" imgH="393480" progId="Equation.DSMT4">
                  <p:embed/>
                  <p:pic>
                    <p:nvPicPr>
                      <p:cNvPr id="0" name=""/>
                      <p:cNvPicPr/>
                      <p:nvPr/>
                    </p:nvPicPr>
                    <p:blipFill>
                      <a:blip r:embed="rId16"/>
                      <a:stretch>
                        <a:fillRect/>
                      </a:stretch>
                    </p:blipFill>
                    <p:spPr>
                      <a:xfrm>
                        <a:off x="6497320" y="3689521"/>
                        <a:ext cx="1935480" cy="566037"/>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BA2B338A-ED0F-5069-1EAD-869D52507F24}"/>
              </a:ext>
            </a:extLst>
          </p:cNvPr>
          <p:cNvGraphicFramePr>
            <a:graphicFrameLocks noChangeAspect="1"/>
          </p:cNvGraphicFramePr>
          <p:nvPr>
            <p:extLst>
              <p:ext uri="{D42A27DB-BD31-4B8C-83A1-F6EECF244321}">
                <p14:modId xmlns:p14="http://schemas.microsoft.com/office/powerpoint/2010/main" val="645106421"/>
              </p:ext>
            </p:extLst>
          </p:nvPr>
        </p:nvGraphicFramePr>
        <p:xfrm>
          <a:off x="6497320" y="5479691"/>
          <a:ext cx="4627880" cy="575270"/>
        </p:xfrm>
        <a:graphic>
          <a:graphicData uri="http://schemas.openxmlformats.org/presentationml/2006/ole">
            <mc:AlternateContent xmlns:mc="http://schemas.openxmlformats.org/markup-compatibility/2006">
              <mc:Choice xmlns:v="urn:schemas-microsoft-com:vml" Requires="v">
                <p:oleObj name="Equation" r:id="rId17" imgW="3141705" imgH="391160" progId="Equation.DSMT4">
                  <p:embed/>
                </p:oleObj>
              </mc:Choice>
              <mc:Fallback>
                <p:oleObj name="Equation" r:id="rId17" imgW="3141705" imgH="391160" progId="Equation.DSMT4">
                  <p:embed/>
                  <p:pic>
                    <p:nvPicPr>
                      <p:cNvPr id="0" name=""/>
                      <p:cNvPicPr/>
                      <p:nvPr/>
                    </p:nvPicPr>
                    <p:blipFill>
                      <a:blip r:embed="rId18"/>
                      <a:stretch>
                        <a:fillRect/>
                      </a:stretch>
                    </p:blipFill>
                    <p:spPr>
                      <a:xfrm>
                        <a:off x="6497320" y="5479691"/>
                        <a:ext cx="4627880" cy="57527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25" name="Ink 24">
                <a:extLst>
                  <a:ext uri="{FF2B5EF4-FFF2-40B4-BE49-F238E27FC236}">
                    <a16:creationId xmlns:a16="http://schemas.microsoft.com/office/drawing/2014/main" id="{E8632CF6-4256-4DB9-49BC-DA27B3181FB3}"/>
                  </a:ext>
                </a:extLst>
              </p14:cNvPr>
              <p14:cNvContentPartPr/>
              <p14:nvPr/>
            </p14:nvContentPartPr>
            <p14:xfrm>
              <a:off x="8432800" y="4081977"/>
              <a:ext cx="487440" cy="564120"/>
            </p14:xfrm>
          </p:contentPart>
        </mc:Choice>
        <mc:Fallback xmlns="">
          <p:pic>
            <p:nvPicPr>
              <p:cNvPr id="25" name="Ink 24">
                <a:extLst>
                  <a:ext uri="{FF2B5EF4-FFF2-40B4-BE49-F238E27FC236}">
                    <a16:creationId xmlns:a16="http://schemas.microsoft.com/office/drawing/2014/main" id="{E8632CF6-4256-4DB9-49BC-DA27B3181FB3}"/>
                  </a:ext>
                </a:extLst>
              </p:cNvPr>
              <p:cNvPicPr/>
              <p:nvPr/>
            </p:nvPicPr>
            <p:blipFill>
              <a:blip r:embed="rId20"/>
              <a:stretch>
                <a:fillRect/>
              </a:stretch>
            </p:blipFill>
            <p:spPr>
              <a:xfrm>
                <a:off x="8423800" y="4072977"/>
                <a:ext cx="505080" cy="581760"/>
              </a:xfrm>
              <a:prstGeom prst="rect">
                <a:avLst/>
              </a:prstGeom>
            </p:spPr>
          </p:pic>
        </mc:Fallback>
      </mc:AlternateContent>
      <p:graphicFrame>
        <p:nvGraphicFramePr>
          <p:cNvPr id="2" name="Object 1">
            <a:extLst>
              <a:ext uri="{FF2B5EF4-FFF2-40B4-BE49-F238E27FC236}">
                <a16:creationId xmlns:a16="http://schemas.microsoft.com/office/drawing/2014/main" id="{4B6E8932-09F0-C25C-603D-D337D4EA1BE3}"/>
              </a:ext>
            </a:extLst>
          </p:cNvPr>
          <p:cNvGraphicFramePr>
            <a:graphicFrameLocks noChangeAspect="1"/>
          </p:cNvGraphicFramePr>
          <p:nvPr>
            <p:extLst>
              <p:ext uri="{D42A27DB-BD31-4B8C-83A1-F6EECF244321}">
                <p14:modId xmlns:p14="http://schemas.microsoft.com/office/powerpoint/2010/main" val="2025065790"/>
              </p:ext>
            </p:extLst>
          </p:nvPr>
        </p:nvGraphicFramePr>
        <p:xfrm>
          <a:off x="6479540" y="4863044"/>
          <a:ext cx="4216409" cy="371393"/>
        </p:xfrm>
        <a:graphic>
          <a:graphicData uri="http://schemas.openxmlformats.org/presentationml/2006/ole">
            <mc:AlternateContent xmlns:mc="http://schemas.openxmlformats.org/markup-compatibility/2006">
              <mc:Choice xmlns:v="urn:schemas-microsoft-com:vml" Requires="v">
                <p:oleObj name="Equation" r:id="rId21" imgW="2590560" imgH="228600" progId="Equation.DSMT4">
                  <p:embed/>
                </p:oleObj>
              </mc:Choice>
              <mc:Fallback>
                <p:oleObj name="Equation" r:id="rId21" imgW="2590560" imgH="228600" progId="Equation.DSMT4">
                  <p:embed/>
                  <p:pic>
                    <p:nvPicPr>
                      <p:cNvPr id="0" name=""/>
                      <p:cNvPicPr/>
                      <p:nvPr/>
                    </p:nvPicPr>
                    <p:blipFill>
                      <a:blip r:embed="rId22"/>
                      <a:stretch>
                        <a:fillRect/>
                      </a:stretch>
                    </p:blipFill>
                    <p:spPr>
                      <a:xfrm>
                        <a:off x="6479540" y="4863044"/>
                        <a:ext cx="4216409" cy="371393"/>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D3256E34-FC21-4D0A-AA7C-A09E8E37D7D6}"/>
              </a:ext>
            </a:extLst>
          </p:cNvPr>
          <p:cNvSpPr txBox="1"/>
          <p:nvPr/>
        </p:nvSpPr>
        <p:spPr>
          <a:xfrm>
            <a:off x="6479540" y="6199968"/>
            <a:ext cx="3652520" cy="338554"/>
          </a:xfrm>
          <a:prstGeom prst="rect">
            <a:avLst/>
          </a:prstGeom>
          <a:noFill/>
        </p:spPr>
        <p:txBody>
          <a:bodyPr wrap="square" rtlCol="0">
            <a:spAutoFit/>
          </a:bodyPr>
          <a:lstStyle/>
          <a:p>
            <a:r>
              <a:rPr lang="en-US" sz="1600"/>
              <a:t>force as negative pressure gradient</a:t>
            </a:r>
          </a:p>
        </p:txBody>
      </p:sp>
      <mc:AlternateContent xmlns:mc="http://schemas.openxmlformats.org/markup-compatibility/2006" xmlns:p14="http://schemas.microsoft.com/office/powerpoint/2010/main">
        <mc:Choice Requires="p14">
          <p:contentPart p14:bwMode="auto" r:id="rId23">
            <p14:nvContentPartPr>
              <p14:cNvPr id="5" name="Ink 4">
                <a:extLst>
                  <a:ext uri="{FF2B5EF4-FFF2-40B4-BE49-F238E27FC236}">
                    <a16:creationId xmlns:a16="http://schemas.microsoft.com/office/drawing/2014/main" id="{BB75B1C7-0710-479C-584B-4F85A1387BC9}"/>
                  </a:ext>
                </a:extLst>
              </p14:cNvPr>
              <p14:cNvContentPartPr/>
              <p14:nvPr/>
            </p14:nvContentPartPr>
            <p14:xfrm>
              <a:off x="7172691" y="5387177"/>
              <a:ext cx="536400" cy="842040"/>
            </p14:xfrm>
          </p:contentPart>
        </mc:Choice>
        <mc:Fallback xmlns="">
          <p:pic>
            <p:nvPicPr>
              <p:cNvPr id="5" name="Ink 4">
                <a:extLst>
                  <a:ext uri="{FF2B5EF4-FFF2-40B4-BE49-F238E27FC236}">
                    <a16:creationId xmlns:a16="http://schemas.microsoft.com/office/drawing/2014/main" id="{BB75B1C7-0710-479C-584B-4F85A1387BC9}"/>
                  </a:ext>
                </a:extLst>
              </p:cNvPr>
              <p:cNvPicPr/>
              <p:nvPr/>
            </p:nvPicPr>
            <p:blipFill>
              <a:blip r:embed="rId24"/>
              <a:stretch>
                <a:fillRect/>
              </a:stretch>
            </p:blipFill>
            <p:spPr>
              <a:xfrm>
                <a:off x="7163691" y="5378177"/>
                <a:ext cx="554040" cy="8596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6" name="Ink 5">
                <a:extLst>
                  <a:ext uri="{FF2B5EF4-FFF2-40B4-BE49-F238E27FC236}">
                    <a16:creationId xmlns:a16="http://schemas.microsoft.com/office/drawing/2014/main" id="{5362442E-216B-0FBE-8DB3-4076BC6670B3}"/>
                  </a:ext>
                </a:extLst>
              </p14:cNvPr>
              <p14:cNvContentPartPr/>
              <p14:nvPr/>
            </p14:nvContentPartPr>
            <p14:xfrm>
              <a:off x="5988291" y="6095297"/>
              <a:ext cx="1240200" cy="393840"/>
            </p14:xfrm>
          </p:contentPart>
        </mc:Choice>
        <mc:Fallback xmlns="">
          <p:pic>
            <p:nvPicPr>
              <p:cNvPr id="6" name="Ink 5">
                <a:extLst>
                  <a:ext uri="{FF2B5EF4-FFF2-40B4-BE49-F238E27FC236}">
                    <a16:creationId xmlns:a16="http://schemas.microsoft.com/office/drawing/2014/main" id="{5362442E-216B-0FBE-8DB3-4076BC6670B3}"/>
                  </a:ext>
                </a:extLst>
              </p:cNvPr>
              <p:cNvPicPr/>
              <p:nvPr/>
            </p:nvPicPr>
            <p:blipFill>
              <a:blip r:embed="rId26"/>
              <a:stretch>
                <a:fillRect/>
              </a:stretch>
            </p:blipFill>
            <p:spPr>
              <a:xfrm>
                <a:off x="5979651" y="6086297"/>
                <a:ext cx="1257840" cy="4114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7" name="Ink 6">
                <a:extLst>
                  <a:ext uri="{FF2B5EF4-FFF2-40B4-BE49-F238E27FC236}">
                    <a16:creationId xmlns:a16="http://schemas.microsoft.com/office/drawing/2014/main" id="{4442AD99-2A4C-BEA9-38CE-B4BF8F01F100}"/>
                  </a:ext>
                </a:extLst>
              </p14:cNvPr>
              <p14:cNvContentPartPr/>
              <p14:nvPr/>
            </p14:nvContentPartPr>
            <p14:xfrm>
              <a:off x="5638011" y="6520457"/>
              <a:ext cx="34560" cy="271440"/>
            </p14:xfrm>
          </p:contentPart>
        </mc:Choice>
        <mc:Fallback xmlns="">
          <p:pic>
            <p:nvPicPr>
              <p:cNvPr id="7" name="Ink 6">
                <a:extLst>
                  <a:ext uri="{FF2B5EF4-FFF2-40B4-BE49-F238E27FC236}">
                    <a16:creationId xmlns:a16="http://schemas.microsoft.com/office/drawing/2014/main" id="{4442AD99-2A4C-BEA9-38CE-B4BF8F01F100}"/>
                  </a:ext>
                </a:extLst>
              </p:cNvPr>
              <p:cNvPicPr/>
              <p:nvPr/>
            </p:nvPicPr>
            <p:blipFill>
              <a:blip r:embed="rId28"/>
              <a:stretch>
                <a:fillRect/>
              </a:stretch>
            </p:blipFill>
            <p:spPr>
              <a:xfrm>
                <a:off x="5629371" y="6511457"/>
                <a:ext cx="52200" cy="28908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8" name="Ink 7">
                <a:extLst>
                  <a:ext uri="{FF2B5EF4-FFF2-40B4-BE49-F238E27FC236}">
                    <a16:creationId xmlns:a16="http://schemas.microsoft.com/office/drawing/2014/main" id="{04B1B82C-ED51-0CDD-CEBD-79D9DF453029}"/>
                  </a:ext>
                </a:extLst>
              </p14:cNvPr>
              <p14:cNvContentPartPr/>
              <p14:nvPr/>
            </p14:nvContentPartPr>
            <p14:xfrm>
              <a:off x="5595171" y="6496697"/>
              <a:ext cx="326880" cy="245520"/>
            </p14:xfrm>
          </p:contentPart>
        </mc:Choice>
        <mc:Fallback xmlns="">
          <p:pic>
            <p:nvPicPr>
              <p:cNvPr id="8" name="Ink 7">
                <a:extLst>
                  <a:ext uri="{FF2B5EF4-FFF2-40B4-BE49-F238E27FC236}">
                    <a16:creationId xmlns:a16="http://schemas.microsoft.com/office/drawing/2014/main" id="{04B1B82C-ED51-0CDD-CEBD-79D9DF453029}"/>
                  </a:ext>
                </a:extLst>
              </p:cNvPr>
              <p:cNvPicPr/>
              <p:nvPr/>
            </p:nvPicPr>
            <p:blipFill>
              <a:blip r:embed="rId30"/>
              <a:stretch>
                <a:fillRect/>
              </a:stretch>
            </p:blipFill>
            <p:spPr>
              <a:xfrm>
                <a:off x="5586531" y="6487697"/>
                <a:ext cx="344520" cy="263160"/>
              </a:xfrm>
              <a:prstGeom prst="rect">
                <a:avLst/>
              </a:prstGeom>
            </p:spPr>
          </p:pic>
        </mc:Fallback>
      </mc:AlternateContent>
      <p:grpSp>
        <p:nvGrpSpPr>
          <p:cNvPr id="19" name="Group 18">
            <a:extLst>
              <a:ext uri="{FF2B5EF4-FFF2-40B4-BE49-F238E27FC236}">
                <a16:creationId xmlns:a16="http://schemas.microsoft.com/office/drawing/2014/main" id="{063B7CED-6C72-1A0F-6003-58333654A464}"/>
              </a:ext>
            </a:extLst>
          </p:cNvPr>
          <p:cNvGrpSpPr/>
          <p:nvPr/>
        </p:nvGrpSpPr>
        <p:grpSpPr>
          <a:xfrm>
            <a:off x="5355771" y="6488057"/>
            <a:ext cx="68760" cy="41400"/>
            <a:chOff x="5355771" y="6488057"/>
            <a:chExt cx="68760" cy="41400"/>
          </a:xfrm>
        </p:grpSpPr>
        <mc:AlternateContent xmlns:mc="http://schemas.openxmlformats.org/markup-compatibility/2006" xmlns:p14="http://schemas.microsoft.com/office/powerpoint/2010/main">
          <mc:Choice Requires="p14">
            <p:contentPart p14:bwMode="auto" r:id="rId31">
              <p14:nvContentPartPr>
                <p14:cNvPr id="9" name="Ink 8">
                  <a:extLst>
                    <a:ext uri="{FF2B5EF4-FFF2-40B4-BE49-F238E27FC236}">
                      <a16:creationId xmlns:a16="http://schemas.microsoft.com/office/drawing/2014/main" id="{2B8A6BFA-F37F-08D3-AD65-880522FC1DFD}"/>
                    </a:ext>
                  </a:extLst>
                </p14:cNvPr>
                <p14:cNvContentPartPr/>
                <p14:nvPr/>
              </p14:nvContentPartPr>
              <p14:xfrm>
                <a:off x="5399331" y="6488057"/>
                <a:ext cx="25200" cy="26280"/>
              </p14:xfrm>
            </p:contentPart>
          </mc:Choice>
          <mc:Fallback xmlns="">
            <p:pic>
              <p:nvPicPr>
                <p:cNvPr id="9" name="Ink 8">
                  <a:extLst>
                    <a:ext uri="{FF2B5EF4-FFF2-40B4-BE49-F238E27FC236}">
                      <a16:creationId xmlns:a16="http://schemas.microsoft.com/office/drawing/2014/main" id="{2B8A6BFA-F37F-08D3-AD65-880522FC1DFD}"/>
                    </a:ext>
                  </a:extLst>
                </p:cNvPr>
                <p:cNvPicPr/>
                <p:nvPr/>
              </p:nvPicPr>
              <p:blipFill>
                <a:blip r:embed="rId32"/>
                <a:stretch>
                  <a:fillRect/>
                </a:stretch>
              </p:blipFill>
              <p:spPr>
                <a:xfrm>
                  <a:off x="5390331" y="6479057"/>
                  <a:ext cx="42840" cy="4392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11" name="Ink 10">
                  <a:extLst>
                    <a:ext uri="{FF2B5EF4-FFF2-40B4-BE49-F238E27FC236}">
                      <a16:creationId xmlns:a16="http://schemas.microsoft.com/office/drawing/2014/main" id="{EE68EC56-D3E4-F5AC-9DE1-4AF28999D7D4}"/>
                    </a:ext>
                  </a:extLst>
                </p14:cNvPr>
                <p14:cNvContentPartPr/>
                <p14:nvPr/>
              </p14:nvContentPartPr>
              <p14:xfrm>
                <a:off x="5355771" y="6520457"/>
                <a:ext cx="21240" cy="9000"/>
              </p14:xfrm>
            </p:contentPart>
          </mc:Choice>
          <mc:Fallback xmlns="">
            <p:pic>
              <p:nvPicPr>
                <p:cNvPr id="11" name="Ink 10">
                  <a:extLst>
                    <a:ext uri="{FF2B5EF4-FFF2-40B4-BE49-F238E27FC236}">
                      <a16:creationId xmlns:a16="http://schemas.microsoft.com/office/drawing/2014/main" id="{EE68EC56-D3E4-F5AC-9DE1-4AF28999D7D4}"/>
                    </a:ext>
                  </a:extLst>
                </p:cNvPr>
                <p:cNvPicPr/>
                <p:nvPr/>
              </p:nvPicPr>
              <p:blipFill>
                <a:blip r:embed="rId34"/>
                <a:stretch>
                  <a:fillRect/>
                </a:stretch>
              </p:blipFill>
              <p:spPr>
                <a:xfrm>
                  <a:off x="5346771" y="6511457"/>
                  <a:ext cx="38880" cy="26640"/>
                </a:xfrm>
                <a:prstGeom prst="rect">
                  <a:avLst/>
                </a:prstGeom>
              </p:spPr>
            </p:pic>
          </mc:Fallback>
        </mc:AlternateContent>
      </p:grpSp>
      <p:grpSp>
        <p:nvGrpSpPr>
          <p:cNvPr id="26" name="Group 25">
            <a:extLst>
              <a:ext uri="{FF2B5EF4-FFF2-40B4-BE49-F238E27FC236}">
                <a16:creationId xmlns:a16="http://schemas.microsoft.com/office/drawing/2014/main" id="{FE6CFA6E-814E-9757-3B15-5D311E05A4F0}"/>
              </a:ext>
            </a:extLst>
          </p:cNvPr>
          <p:cNvGrpSpPr/>
          <p:nvPr/>
        </p:nvGrpSpPr>
        <p:grpSpPr>
          <a:xfrm>
            <a:off x="5862651" y="6346577"/>
            <a:ext cx="70200" cy="71640"/>
            <a:chOff x="5862651" y="6346577"/>
            <a:chExt cx="70200" cy="71640"/>
          </a:xfrm>
        </p:grpSpPr>
        <mc:AlternateContent xmlns:mc="http://schemas.openxmlformats.org/markup-compatibility/2006" xmlns:p14="http://schemas.microsoft.com/office/powerpoint/2010/main">
          <mc:Choice Requires="p14">
            <p:contentPart p14:bwMode="auto" r:id="rId35">
              <p14:nvContentPartPr>
                <p14:cNvPr id="20" name="Ink 19">
                  <a:extLst>
                    <a:ext uri="{FF2B5EF4-FFF2-40B4-BE49-F238E27FC236}">
                      <a16:creationId xmlns:a16="http://schemas.microsoft.com/office/drawing/2014/main" id="{74DA7DDB-6F7B-9A1B-E43A-993A1724B73A}"/>
                    </a:ext>
                  </a:extLst>
                </p14:cNvPr>
                <p14:cNvContentPartPr/>
                <p14:nvPr/>
              </p14:nvContentPartPr>
              <p14:xfrm>
                <a:off x="5862651" y="6346577"/>
                <a:ext cx="15840" cy="67320"/>
              </p14:xfrm>
            </p:contentPart>
          </mc:Choice>
          <mc:Fallback xmlns="">
            <p:pic>
              <p:nvPicPr>
                <p:cNvPr id="20" name="Ink 19">
                  <a:extLst>
                    <a:ext uri="{FF2B5EF4-FFF2-40B4-BE49-F238E27FC236}">
                      <a16:creationId xmlns:a16="http://schemas.microsoft.com/office/drawing/2014/main" id="{74DA7DDB-6F7B-9A1B-E43A-993A1724B73A}"/>
                    </a:ext>
                  </a:extLst>
                </p:cNvPr>
                <p:cNvPicPr/>
                <p:nvPr/>
              </p:nvPicPr>
              <p:blipFill>
                <a:blip r:embed="rId36"/>
                <a:stretch>
                  <a:fillRect/>
                </a:stretch>
              </p:blipFill>
              <p:spPr>
                <a:xfrm>
                  <a:off x="5854011" y="6337577"/>
                  <a:ext cx="33480" cy="8496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21" name="Ink 20">
                  <a:extLst>
                    <a:ext uri="{FF2B5EF4-FFF2-40B4-BE49-F238E27FC236}">
                      <a16:creationId xmlns:a16="http://schemas.microsoft.com/office/drawing/2014/main" id="{77665F14-03DE-4A7C-D63F-62167D1C9812}"/>
                    </a:ext>
                  </a:extLst>
                </p14:cNvPr>
                <p14:cNvContentPartPr/>
                <p14:nvPr/>
              </p14:nvContentPartPr>
              <p14:xfrm>
                <a:off x="5914851" y="6357377"/>
                <a:ext cx="18000" cy="60840"/>
              </p14:xfrm>
            </p:contentPart>
          </mc:Choice>
          <mc:Fallback xmlns="">
            <p:pic>
              <p:nvPicPr>
                <p:cNvPr id="21" name="Ink 20">
                  <a:extLst>
                    <a:ext uri="{FF2B5EF4-FFF2-40B4-BE49-F238E27FC236}">
                      <a16:creationId xmlns:a16="http://schemas.microsoft.com/office/drawing/2014/main" id="{77665F14-03DE-4A7C-D63F-62167D1C9812}"/>
                    </a:ext>
                  </a:extLst>
                </p:cNvPr>
                <p:cNvPicPr/>
                <p:nvPr/>
              </p:nvPicPr>
              <p:blipFill>
                <a:blip r:embed="rId38"/>
                <a:stretch>
                  <a:fillRect/>
                </a:stretch>
              </p:blipFill>
              <p:spPr>
                <a:xfrm>
                  <a:off x="5906211" y="6348377"/>
                  <a:ext cx="35640" cy="78480"/>
                </a:xfrm>
                <a:prstGeom prst="rect">
                  <a:avLst/>
                </a:prstGeom>
              </p:spPr>
            </p:pic>
          </mc:Fallback>
        </mc:AlternateContent>
      </p:grpSp>
    </p:spTree>
    <p:extLst>
      <p:ext uri="{BB962C8B-B14F-4D97-AF65-F5344CB8AC3E}">
        <p14:creationId xmlns:p14="http://schemas.microsoft.com/office/powerpoint/2010/main" val="847096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1F6E2-670F-02AF-B251-CFBAC0317F6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F4E7446-B904-4D48-7CE3-5DE6E9C4D380}"/>
              </a:ext>
            </a:extLst>
          </p:cNvPr>
          <p:cNvSpPr txBox="1"/>
          <p:nvPr/>
        </p:nvSpPr>
        <p:spPr>
          <a:xfrm>
            <a:off x="5426986" y="224433"/>
            <a:ext cx="1331078" cy="523220"/>
          </a:xfrm>
          <a:prstGeom prst="rect">
            <a:avLst/>
          </a:prstGeom>
          <a:noFill/>
        </p:spPr>
        <p:txBody>
          <a:bodyPr wrap="square" rtlCol="0">
            <a:spAutoFit/>
          </a:bodyPr>
          <a:lstStyle/>
          <a:p>
            <a:r>
              <a:rPr lang="en-US" sz="2800" b="1" u="sng"/>
              <a:t>Waves</a:t>
            </a:r>
          </a:p>
        </p:txBody>
      </p:sp>
      <p:sp>
        <p:nvSpPr>
          <p:cNvPr id="10" name="Rectangle 2">
            <a:extLst>
              <a:ext uri="{FF2B5EF4-FFF2-40B4-BE49-F238E27FC236}">
                <a16:creationId xmlns:a16="http://schemas.microsoft.com/office/drawing/2014/main" id="{06E7AF13-6CFE-D912-1518-9EB57DA44BC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A3CB3865-87B0-030C-5485-D1142763DC8E}"/>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1">
            <a:extLst>
              <a:ext uri="{FF2B5EF4-FFF2-40B4-BE49-F238E27FC236}">
                <a16:creationId xmlns:a16="http://schemas.microsoft.com/office/drawing/2014/main" id="{6D39C92F-57C5-F826-D2CB-986B868E3BE4}"/>
              </a:ext>
            </a:extLst>
          </p:cNvPr>
          <p:cNvGraphicFramePr>
            <a:graphicFrameLocks noChangeAspect="1"/>
          </p:cNvGraphicFramePr>
          <p:nvPr>
            <p:extLst>
              <p:ext uri="{D42A27DB-BD31-4B8C-83A1-F6EECF244321}">
                <p14:modId xmlns:p14="http://schemas.microsoft.com/office/powerpoint/2010/main" val="292583165"/>
              </p:ext>
            </p:extLst>
          </p:nvPr>
        </p:nvGraphicFramePr>
        <p:xfrm>
          <a:off x="5856288" y="1265308"/>
          <a:ext cx="3499167" cy="662431"/>
        </p:xfrm>
        <a:graphic>
          <a:graphicData uri="http://schemas.openxmlformats.org/presentationml/2006/ole">
            <mc:AlternateContent xmlns:mc="http://schemas.openxmlformats.org/markup-compatibility/2006">
              <mc:Choice xmlns:v="urn:schemas-microsoft-com:vml" Requires="v">
                <p:oleObj name="Equation" r:id="rId2" imgW="2465938" imgH="467229" progId="Equation.DSMT4">
                  <p:embed/>
                </p:oleObj>
              </mc:Choice>
              <mc:Fallback>
                <p:oleObj name="Equation" r:id="rId2" imgW="2465938" imgH="467229" progId="Equation.DSMT4">
                  <p:embed/>
                  <p:pic>
                    <p:nvPicPr>
                      <p:cNvPr id="0" name=""/>
                      <p:cNvPicPr/>
                      <p:nvPr/>
                    </p:nvPicPr>
                    <p:blipFill>
                      <a:blip r:embed="rId3"/>
                      <a:stretch>
                        <a:fillRect/>
                      </a:stretch>
                    </p:blipFill>
                    <p:spPr>
                      <a:xfrm>
                        <a:off x="5856288" y="1265308"/>
                        <a:ext cx="3499167" cy="662431"/>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21D83A65-E8EB-FD21-1E98-42469B4759C3}"/>
              </a:ext>
            </a:extLst>
          </p:cNvPr>
          <p:cNvGraphicFramePr>
            <a:graphicFrameLocks noChangeAspect="1"/>
          </p:cNvGraphicFramePr>
          <p:nvPr>
            <p:extLst>
              <p:ext uri="{D42A27DB-BD31-4B8C-83A1-F6EECF244321}">
                <p14:modId xmlns:p14="http://schemas.microsoft.com/office/powerpoint/2010/main" val="1074439935"/>
              </p:ext>
            </p:extLst>
          </p:nvPr>
        </p:nvGraphicFramePr>
        <p:xfrm>
          <a:off x="5087696" y="4447935"/>
          <a:ext cx="3340735" cy="625192"/>
        </p:xfrm>
        <a:graphic>
          <a:graphicData uri="http://schemas.openxmlformats.org/presentationml/2006/ole">
            <mc:AlternateContent xmlns:mc="http://schemas.openxmlformats.org/markup-compatibility/2006">
              <mc:Choice xmlns:v="urn:schemas-microsoft-com:vml" Requires="v">
                <p:oleObj name="Equation" r:id="rId4" imgW="2494365" imgH="467229" progId="Equation.DSMT4">
                  <p:embed/>
                </p:oleObj>
              </mc:Choice>
              <mc:Fallback>
                <p:oleObj name="Equation" r:id="rId4" imgW="2494365" imgH="467229" progId="Equation.DSMT4">
                  <p:embed/>
                  <p:pic>
                    <p:nvPicPr>
                      <p:cNvPr id="0" name=""/>
                      <p:cNvPicPr/>
                      <p:nvPr/>
                    </p:nvPicPr>
                    <p:blipFill>
                      <a:blip r:embed="rId5"/>
                      <a:stretch>
                        <a:fillRect/>
                      </a:stretch>
                    </p:blipFill>
                    <p:spPr>
                      <a:xfrm>
                        <a:off x="5087696" y="4447935"/>
                        <a:ext cx="3340735" cy="625192"/>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17A3E984-4AD3-821E-82CF-C472ED20CCDD}"/>
              </a:ext>
            </a:extLst>
          </p:cNvPr>
          <p:cNvGraphicFramePr>
            <a:graphicFrameLocks noChangeAspect="1"/>
          </p:cNvGraphicFramePr>
          <p:nvPr>
            <p:extLst>
              <p:ext uri="{D42A27DB-BD31-4B8C-83A1-F6EECF244321}">
                <p14:modId xmlns:p14="http://schemas.microsoft.com/office/powerpoint/2010/main" val="2921985289"/>
              </p:ext>
            </p:extLst>
          </p:nvPr>
        </p:nvGraphicFramePr>
        <p:xfrm>
          <a:off x="390207" y="2450624"/>
          <a:ext cx="3944938" cy="554037"/>
        </p:xfrm>
        <a:graphic>
          <a:graphicData uri="http://schemas.openxmlformats.org/presentationml/2006/ole">
            <mc:AlternateContent xmlns:mc="http://schemas.openxmlformats.org/markup-compatibility/2006">
              <mc:Choice xmlns:v="urn:schemas-microsoft-com:vml" Requires="v">
                <p:oleObj name="Equation" r:id="rId6" imgW="2806560" imgH="393480" progId="Equation.DSMT4">
                  <p:embed/>
                </p:oleObj>
              </mc:Choice>
              <mc:Fallback>
                <p:oleObj name="Equation" r:id="rId6" imgW="2806560" imgH="393480" progId="Equation.DSMT4">
                  <p:embed/>
                  <p:pic>
                    <p:nvPicPr>
                      <p:cNvPr id="0" name=""/>
                      <p:cNvPicPr/>
                      <p:nvPr/>
                    </p:nvPicPr>
                    <p:blipFill>
                      <a:blip r:embed="rId7"/>
                      <a:stretch>
                        <a:fillRect/>
                      </a:stretch>
                    </p:blipFill>
                    <p:spPr>
                      <a:xfrm>
                        <a:off x="390207" y="2450624"/>
                        <a:ext cx="3944938" cy="554037"/>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56AD9382-AEEC-6301-89F8-3DD818E17286}"/>
              </a:ext>
            </a:extLst>
          </p:cNvPr>
          <p:cNvGraphicFramePr>
            <a:graphicFrameLocks noChangeAspect="1"/>
          </p:cNvGraphicFramePr>
          <p:nvPr>
            <p:extLst>
              <p:ext uri="{D42A27DB-BD31-4B8C-83A1-F6EECF244321}">
                <p14:modId xmlns:p14="http://schemas.microsoft.com/office/powerpoint/2010/main" val="2055793823"/>
              </p:ext>
            </p:extLst>
          </p:nvPr>
        </p:nvGraphicFramePr>
        <p:xfrm>
          <a:off x="5565775" y="2450624"/>
          <a:ext cx="4943475" cy="552450"/>
        </p:xfrm>
        <a:graphic>
          <a:graphicData uri="http://schemas.openxmlformats.org/presentationml/2006/ole">
            <mc:AlternateContent xmlns:mc="http://schemas.openxmlformats.org/markup-compatibility/2006">
              <mc:Choice xmlns:v="urn:schemas-microsoft-com:vml" Requires="v">
                <p:oleObj name="Equation" r:id="rId8" imgW="3517560" imgH="393480" progId="Equation.DSMT4">
                  <p:embed/>
                </p:oleObj>
              </mc:Choice>
              <mc:Fallback>
                <p:oleObj name="Equation" r:id="rId8" imgW="3517560" imgH="393480" progId="Equation.DSMT4">
                  <p:embed/>
                  <p:pic>
                    <p:nvPicPr>
                      <p:cNvPr id="0" name=""/>
                      <p:cNvPicPr/>
                      <p:nvPr/>
                    </p:nvPicPr>
                    <p:blipFill>
                      <a:blip r:embed="rId9"/>
                      <a:stretch>
                        <a:fillRect/>
                      </a:stretch>
                    </p:blipFill>
                    <p:spPr>
                      <a:xfrm>
                        <a:off x="5565775" y="2450624"/>
                        <a:ext cx="4943475" cy="552450"/>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F64FAF60-F97A-27D8-D221-BA980683882F}"/>
              </a:ext>
            </a:extLst>
          </p:cNvPr>
          <p:cNvGraphicFramePr>
            <a:graphicFrameLocks noChangeAspect="1"/>
          </p:cNvGraphicFramePr>
          <p:nvPr>
            <p:extLst>
              <p:ext uri="{D42A27DB-BD31-4B8C-83A1-F6EECF244321}">
                <p14:modId xmlns:p14="http://schemas.microsoft.com/office/powerpoint/2010/main" val="1708287598"/>
              </p:ext>
            </p:extLst>
          </p:nvPr>
        </p:nvGraphicFramePr>
        <p:xfrm>
          <a:off x="390207" y="5405042"/>
          <a:ext cx="1367473" cy="676967"/>
        </p:xfrm>
        <a:graphic>
          <a:graphicData uri="http://schemas.openxmlformats.org/presentationml/2006/ole">
            <mc:AlternateContent xmlns:mc="http://schemas.openxmlformats.org/markup-compatibility/2006">
              <mc:Choice xmlns:v="urn:schemas-microsoft-com:vml" Requires="v">
                <p:oleObj name="Equation" r:id="rId10" imgW="961475" imgH="476963" progId="Equation.DSMT4">
                  <p:embed/>
                </p:oleObj>
              </mc:Choice>
              <mc:Fallback>
                <p:oleObj name="Equation" r:id="rId10" imgW="961475" imgH="476963" progId="Equation.DSMT4">
                  <p:embed/>
                  <p:pic>
                    <p:nvPicPr>
                      <p:cNvPr id="0" name=""/>
                      <p:cNvPicPr/>
                      <p:nvPr/>
                    </p:nvPicPr>
                    <p:blipFill>
                      <a:blip r:embed="rId11"/>
                      <a:stretch>
                        <a:fillRect/>
                      </a:stretch>
                    </p:blipFill>
                    <p:spPr>
                      <a:xfrm>
                        <a:off x="390207" y="5405042"/>
                        <a:ext cx="1367473" cy="676967"/>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F9B67888-8258-7CD6-3912-EC4F368AE56E}"/>
              </a:ext>
            </a:extLst>
          </p:cNvPr>
          <p:cNvGraphicFramePr>
            <a:graphicFrameLocks noChangeAspect="1"/>
          </p:cNvGraphicFramePr>
          <p:nvPr>
            <p:extLst>
              <p:ext uri="{D42A27DB-BD31-4B8C-83A1-F6EECF244321}">
                <p14:modId xmlns:p14="http://schemas.microsoft.com/office/powerpoint/2010/main" val="3473994802"/>
              </p:ext>
            </p:extLst>
          </p:nvPr>
        </p:nvGraphicFramePr>
        <p:xfrm>
          <a:off x="3945572" y="5405042"/>
          <a:ext cx="4091940" cy="719259"/>
        </p:xfrm>
        <a:graphic>
          <a:graphicData uri="http://schemas.openxmlformats.org/presentationml/2006/ole">
            <mc:AlternateContent xmlns:mc="http://schemas.openxmlformats.org/markup-compatibility/2006">
              <mc:Choice xmlns:v="urn:schemas-microsoft-com:vml" Requires="v">
                <p:oleObj name="Equation" r:id="rId12" imgW="2818215" imgH="496070" progId="Equation.DSMT4">
                  <p:embed/>
                </p:oleObj>
              </mc:Choice>
              <mc:Fallback>
                <p:oleObj name="Equation" r:id="rId12" imgW="2818215" imgH="496070" progId="Equation.DSMT4">
                  <p:embed/>
                  <p:pic>
                    <p:nvPicPr>
                      <p:cNvPr id="0" name=""/>
                      <p:cNvPicPr/>
                      <p:nvPr/>
                    </p:nvPicPr>
                    <p:blipFill>
                      <a:blip r:embed="rId13"/>
                      <a:stretch>
                        <a:fillRect/>
                      </a:stretch>
                    </p:blipFill>
                    <p:spPr>
                      <a:xfrm>
                        <a:off x="3945572" y="5405042"/>
                        <a:ext cx="4091940" cy="719259"/>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B6FE571C-B677-2718-E211-5FBC6A3093F0}"/>
              </a:ext>
            </a:extLst>
          </p:cNvPr>
          <p:cNvGraphicFramePr>
            <a:graphicFrameLocks noChangeAspect="1"/>
          </p:cNvGraphicFramePr>
          <p:nvPr>
            <p:extLst>
              <p:ext uri="{D42A27DB-BD31-4B8C-83A1-F6EECF244321}">
                <p14:modId xmlns:p14="http://schemas.microsoft.com/office/powerpoint/2010/main" val="1284264419"/>
              </p:ext>
            </p:extLst>
          </p:nvPr>
        </p:nvGraphicFramePr>
        <p:xfrm>
          <a:off x="2446021" y="5649286"/>
          <a:ext cx="642620" cy="272627"/>
        </p:xfrm>
        <a:graphic>
          <a:graphicData uri="http://schemas.openxmlformats.org/presentationml/2006/ole">
            <mc:AlternateContent xmlns:mc="http://schemas.openxmlformats.org/markup-compatibility/2006">
              <mc:Choice xmlns:v="urn:schemas-microsoft-com:vml" Requires="v">
                <p:oleObj name="Equation" r:id="rId14" imgW="419040" imgH="177480" progId="Equation.DSMT4">
                  <p:embed/>
                </p:oleObj>
              </mc:Choice>
              <mc:Fallback>
                <p:oleObj name="Equation" r:id="rId14" imgW="419040" imgH="177480" progId="Equation.DSMT4">
                  <p:embed/>
                  <p:pic>
                    <p:nvPicPr>
                      <p:cNvPr id="0" name=""/>
                      <p:cNvPicPr/>
                      <p:nvPr/>
                    </p:nvPicPr>
                    <p:blipFill>
                      <a:blip r:embed="rId15"/>
                      <a:stretch>
                        <a:fillRect/>
                      </a:stretch>
                    </p:blipFill>
                    <p:spPr>
                      <a:xfrm>
                        <a:off x="2446021" y="5649286"/>
                        <a:ext cx="642620" cy="272627"/>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BD6A6CA6-9E8C-2609-AC93-8F6C9B6E1261}"/>
              </a:ext>
            </a:extLst>
          </p:cNvPr>
          <p:cNvGraphicFramePr>
            <a:graphicFrameLocks noChangeAspect="1"/>
          </p:cNvGraphicFramePr>
          <p:nvPr>
            <p:extLst>
              <p:ext uri="{D42A27DB-BD31-4B8C-83A1-F6EECF244321}">
                <p14:modId xmlns:p14="http://schemas.microsoft.com/office/powerpoint/2010/main" val="1773379199"/>
              </p:ext>
            </p:extLst>
          </p:nvPr>
        </p:nvGraphicFramePr>
        <p:xfrm>
          <a:off x="390207" y="4548893"/>
          <a:ext cx="4091940" cy="524234"/>
        </p:xfrm>
        <a:graphic>
          <a:graphicData uri="http://schemas.openxmlformats.org/presentationml/2006/ole">
            <mc:AlternateContent xmlns:mc="http://schemas.openxmlformats.org/markup-compatibility/2006">
              <mc:Choice xmlns:v="urn:schemas-microsoft-com:vml" Requires="v">
                <p:oleObj name="Equation" r:id="rId16" imgW="3122634" imgH="400533" progId="Equation.DSMT4">
                  <p:embed/>
                </p:oleObj>
              </mc:Choice>
              <mc:Fallback>
                <p:oleObj name="Equation" r:id="rId16" imgW="3122634" imgH="400533" progId="Equation.DSMT4">
                  <p:embed/>
                  <p:pic>
                    <p:nvPicPr>
                      <p:cNvPr id="0" name=""/>
                      <p:cNvPicPr/>
                      <p:nvPr/>
                    </p:nvPicPr>
                    <p:blipFill>
                      <a:blip r:embed="rId17"/>
                      <a:stretch>
                        <a:fillRect/>
                      </a:stretch>
                    </p:blipFill>
                    <p:spPr>
                      <a:xfrm>
                        <a:off x="390207" y="4548893"/>
                        <a:ext cx="4091940" cy="524234"/>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0A8CCF9F-B61B-B167-9523-4F59CC3D3998}"/>
              </a:ext>
            </a:extLst>
          </p:cNvPr>
          <p:cNvGraphicFramePr>
            <a:graphicFrameLocks noChangeAspect="1"/>
          </p:cNvGraphicFramePr>
          <p:nvPr>
            <p:extLst>
              <p:ext uri="{D42A27DB-BD31-4B8C-83A1-F6EECF244321}">
                <p14:modId xmlns:p14="http://schemas.microsoft.com/office/powerpoint/2010/main" val="1716404361"/>
              </p:ext>
            </p:extLst>
          </p:nvPr>
        </p:nvGraphicFramePr>
        <p:xfrm>
          <a:off x="390207" y="1503809"/>
          <a:ext cx="4607877" cy="380816"/>
        </p:xfrm>
        <a:graphic>
          <a:graphicData uri="http://schemas.openxmlformats.org/presentationml/2006/ole">
            <mc:AlternateContent xmlns:mc="http://schemas.openxmlformats.org/markup-compatibility/2006">
              <mc:Choice xmlns:v="urn:schemas-microsoft-com:vml" Requires="v">
                <p:oleObj name="Equation" r:id="rId18" imgW="3073320" imgH="253800" progId="Equation.DSMT4">
                  <p:embed/>
                </p:oleObj>
              </mc:Choice>
              <mc:Fallback>
                <p:oleObj name="Equation" r:id="rId18" imgW="3073320" imgH="253800" progId="Equation.DSMT4">
                  <p:embed/>
                  <p:pic>
                    <p:nvPicPr>
                      <p:cNvPr id="0" name=""/>
                      <p:cNvPicPr/>
                      <p:nvPr/>
                    </p:nvPicPr>
                    <p:blipFill>
                      <a:blip r:embed="rId19"/>
                      <a:stretch>
                        <a:fillRect/>
                      </a:stretch>
                    </p:blipFill>
                    <p:spPr>
                      <a:xfrm>
                        <a:off x="390207" y="1503809"/>
                        <a:ext cx="4607877" cy="38081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57467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A7BB67-0CD8-03B6-D994-CA6C9BACD3F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768817B-1379-6934-B134-D0F5807FF0B4}"/>
              </a:ext>
            </a:extLst>
          </p:cNvPr>
          <p:cNvSpPr txBox="1"/>
          <p:nvPr/>
        </p:nvSpPr>
        <p:spPr>
          <a:xfrm>
            <a:off x="4714240" y="224433"/>
            <a:ext cx="2580640" cy="523220"/>
          </a:xfrm>
          <a:prstGeom prst="rect">
            <a:avLst/>
          </a:prstGeom>
          <a:noFill/>
        </p:spPr>
        <p:txBody>
          <a:bodyPr wrap="square" rtlCol="0">
            <a:spAutoFit/>
          </a:bodyPr>
          <a:lstStyle/>
          <a:p>
            <a:r>
              <a:rPr lang="en-US" sz="2800" b="1" u="sng"/>
              <a:t>Standing Waves</a:t>
            </a:r>
          </a:p>
        </p:txBody>
      </p:sp>
      <p:sp>
        <p:nvSpPr>
          <p:cNvPr id="10" name="Rectangle 2">
            <a:extLst>
              <a:ext uri="{FF2B5EF4-FFF2-40B4-BE49-F238E27FC236}">
                <a16:creationId xmlns:a16="http://schemas.microsoft.com/office/drawing/2014/main" id="{E6FEF0A0-CC59-AF5E-C82C-37ABB2B8776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BBC6325E-6B72-B953-9B74-6B0E4D46C5D4}"/>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93DBD78C-C2F0-D8DD-6252-2104CADF34C5}"/>
              </a:ext>
            </a:extLst>
          </p:cNvPr>
          <p:cNvGraphicFramePr>
            <a:graphicFrameLocks noChangeAspect="1"/>
          </p:cNvGraphicFramePr>
          <p:nvPr>
            <p:extLst>
              <p:ext uri="{D42A27DB-BD31-4B8C-83A1-F6EECF244321}">
                <p14:modId xmlns:p14="http://schemas.microsoft.com/office/powerpoint/2010/main" val="2527873789"/>
              </p:ext>
            </p:extLst>
          </p:nvPr>
        </p:nvGraphicFramePr>
        <p:xfrm>
          <a:off x="553720" y="1443098"/>
          <a:ext cx="5948362" cy="555625"/>
        </p:xfrm>
        <a:graphic>
          <a:graphicData uri="http://schemas.openxmlformats.org/presentationml/2006/ole">
            <mc:AlternateContent xmlns:mc="http://schemas.openxmlformats.org/markup-compatibility/2006">
              <mc:Choice xmlns:v="urn:schemas-microsoft-com:vml" Requires="v">
                <p:oleObj name="Equation" r:id="rId2" imgW="4216320" imgH="393480" progId="Equation.DSMT4">
                  <p:embed/>
                </p:oleObj>
              </mc:Choice>
              <mc:Fallback>
                <p:oleObj name="Equation" r:id="rId2" imgW="4216320" imgH="393480" progId="Equation.DSMT4">
                  <p:embed/>
                  <p:pic>
                    <p:nvPicPr>
                      <p:cNvPr id="8" name="Object 7">
                        <a:extLst>
                          <a:ext uri="{FF2B5EF4-FFF2-40B4-BE49-F238E27FC236}">
                            <a16:creationId xmlns:a16="http://schemas.microsoft.com/office/drawing/2014/main" id="{60E97744-13F9-0B78-8A07-AD5744FC2EEF}"/>
                          </a:ext>
                        </a:extLst>
                      </p:cNvPr>
                      <p:cNvPicPr/>
                      <p:nvPr/>
                    </p:nvPicPr>
                    <p:blipFill>
                      <a:blip r:embed="rId3"/>
                      <a:stretch>
                        <a:fillRect/>
                      </a:stretch>
                    </p:blipFill>
                    <p:spPr>
                      <a:xfrm>
                        <a:off x="553720" y="1443098"/>
                        <a:ext cx="5948362" cy="555625"/>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DDA54A21-D626-33DE-0A6B-71C5B9E3EF3D}"/>
              </a:ext>
            </a:extLst>
          </p:cNvPr>
          <p:cNvGraphicFramePr>
            <a:graphicFrameLocks noChangeAspect="1"/>
          </p:cNvGraphicFramePr>
          <p:nvPr>
            <p:extLst>
              <p:ext uri="{D42A27DB-BD31-4B8C-83A1-F6EECF244321}">
                <p14:modId xmlns:p14="http://schemas.microsoft.com/office/powerpoint/2010/main" val="3738408478"/>
              </p:ext>
            </p:extLst>
          </p:nvPr>
        </p:nvGraphicFramePr>
        <p:xfrm>
          <a:off x="523875" y="2323336"/>
          <a:ext cx="5572125" cy="555625"/>
        </p:xfrm>
        <a:graphic>
          <a:graphicData uri="http://schemas.openxmlformats.org/presentationml/2006/ole">
            <mc:AlternateContent xmlns:mc="http://schemas.openxmlformats.org/markup-compatibility/2006">
              <mc:Choice xmlns:v="urn:schemas-microsoft-com:vml" Requires="v">
                <p:oleObj name="Equation" r:id="rId4" imgW="3949560" imgH="393480" progId="Equation.DSMT4">
                  <p:embed/>
                </p:oleObj>
              </mc:Choice>
              <mc:Fallback>
                <p:oleObj name="Equation" r:id="rId4" imgW="3949560" imgH="393480" progId="Equation.DSMT4">
                  <p:embed/>
                  <p:pic>
                    <p:nvPicPr>
                      <p:cNvPr id="0" name=""/>
                      <p:cNvPicPr/>
                      <p:nvPr/>
                    </p:nvPicPr>
                    <p:blipFill>
                      <a:blip r:embed="rId5"/>
                      <a:stretch>
                        <a:fillRect/>
                      </a:stretch>
                    </p:blipFill>
                    <p:spPr>
                      <a:xfrm>
                        <a:off x="523875" y="2323336"/>
                        <a:ext cx="5572125" cy="555625"/>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A79513BB-04ED-5A71-7B5F-CC80E96D2517}"/>
              </a:ext>
            </a:extLst>
          </p:cNvPr>
          <p:cNvGraphicFramePr>
            <a:graphicFrameLocks noChangeAspect="1"/>
          </p:cNvGraphicFramePr>
          <p:nvPr>
            <p:extLst>
              <p:ext uri="{D42A27DB-BD31-4B8C-83A1-F6EECF244321}">
                <p14:modId xmlns:p14="http://schemas.microsoft.com/office/powerpoint/2010/main" val="2659224235"/>
              </p:ext>
            </p:extLst>
          </p:nvPr>
        </p:nvGraphicFramePr>
        <p:xfrm>
          <a:off x="553720" y="3203574"/>
          <a:ext cx="5542280" cy="564775"/>
        </p:xfrm>
        <a:graphic>
          <a:graphicData uri="http://schemas.openxmlformats.org/presentationml/2006/ole">
            <mc:AlternateContent xmlns:mc="http://schemas.openxmlformats.org/markup-compatibility/2006">
              <mc:Choice xmlns:v="urn:schemas-microsoft-com:vml" Requires="v">
                <p:oleObj name="Equation" r:id="rId6" imgW="3860640" imgH="393480" progId="Equation.DSMT4">
                  <p:embed/>
                </p:oleObj>
              </mc:Choice>
              <mc:Fallback>
                <p:oleObj name="Equation" r:id="rId6" imgW="3860640" imgH="393480" progId="Equation.DSMT4">
                  <p:embed/>
                  <p:pic>
                    <p:nvPicPr>
                      <p:cNvPr id="0" name=""/>
                      <p:cNvPicPr/>
                      <p:nvPr/>
                    </p:nvPicPr>
                    <p:blipFill>
                      <a:blip r:embed="rId7"/>
                      <a:stretch>
                        <a:fillRect/>
                      </a:stretch>
                    </p:blipFill>
                    <p:spPr>
                      <a:xfrm>
                        <a:off x="553720" y="3203574"/>
                        <a:ext cx="5542280" cy="564775"/>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80FFFE77-A6E3-BBFD-DA66-823FB4CB49A7}"/>
              </a:ext>
            </a:extLst>
          </p:cNvPr>
          <p:cNvSpPr txBox="1"/>
          <p:nvPr/>
        </p:nvSpPr>
        <p:spPr>
          <a:xfrm>
            <a:off x="6410642" y="2416482"/>
            <a:ext cx="3596958" cy="369332"/>
          </a:xfrm>
          <a:prstGeom prst="rect">
            <a:avLst/>
          </a:prstGeom>
          <a:noFill/>
        </p:spPr>
        <p:txBody>
          <a:bodyPr wrap="square" rtlCol="0">
            <a:spAutoFit/>
          </a:bodyPr>
          <a:lstStyle/>
          <a:p>
            <a:r>
              <a:rPr lang="en-US"/>
              <a:t>where n</a:t>
            </a:r>
            <a:r>
              <a:rPr lang="en-US" baseline="-25000"/>
              <a:t>1/2</a:t>
            </a:r>
            <a:r>
              <a:rPr lang="en-US"/>
              <a:t> = ½, 3/2, 5/2, etc.</a:t>
            </a:r>
          </a:p>
        </p:txBody>
      </p:sp>
      <p:graphicFrame>
        <p:nvGraphicFramePr>
          <p:cNvPr id="7" name="Object 6">
            <a:extLst>
              <a:ext uri="{FF2B5EF4-FFF2-40B4-BE49-F238E27FC236}">
                <a16:creationId xmlns:a16="http://schemas.microsoft.com/office/drawing/2014/main" id="{D02D9064-0DD0-6A2E-C31F-7CDD4012CFF0}"/>
              </a:ext>
            </a:extLst>
          </p:cNvPr>
          <p:cNvGraphicFramePr>
            <a:graphicFrameLocks noChangeAspect="1"/>
          </p:cNvGraphicFramePr>
          <p:nvPr>
            <p:extLst>
              <p:ext uri="{D42A27DB-BD31-4B8C-83A1-F6EECF244321}">
                <p14:modId xmlns:p14="http://schemas.microsoft.com/office/powerpoint/2010/main" val="2709365457"/>
              </p:ext>
            </p:extLst>
          </p:nvPr>
        </p:nvGraphicFramePr>
        <p:xfrm>
          <a:off x="553720" y="4545648"/>
          <a:ext cx="3235960" cy="1848781"/>
        </p:xfrm>
        <a:graphic>
          <a:graphicData uri="http://schemas.openxmlformats.org/presentationml/2006/ole">
            <mc:AlternateContent xmlns:mc="http://schemas.openxmlformats.org/markup-compatibility/2006">
              <mc:Choice xmlns:v="urn:schemas-microsoft-com:vml" Requires="v">
                <p:oleObj name="Equation" r:id="rId8" imgW="2170874" imgH="1240175" progId="Equation.DSMT4">
                  <p:embed/>
                </p:oleObj>
              </mc:Choice>
              <mc:Fallback>
                <p:oleObj name="Equation" r:id="rId8" imgW="2170874" imgH="1240175" progId="Equation.DSMT4">
                  <p:embed/>
                  <p:pic>
                    <p:nvPicPr>
                      <p:cNvPr id="0" name=""/>
                      <p:cNvPicPr/>
                      <p:nvPr/>
                    </p:nvPicPr>
                    <p:blipFill>
                      <a:blip r:embed="rId9"/>
                      <a:stretch>
                        <a:fillRect/>
                      </a:stretch>
                    </p:blipFill>
                    <p:spPr>
                      <a:xfrm>
                        <a:off x="553720" y="4545648"/>
                        <a:ext cx="3235960" cy="1848781"/>
                      </a:xfrm>
                      <a:prstGeom prst="rect">
                        <a:avLst/>
                      </a:prstGeom>
                    </p:spPr>
                  </p:pic>
                </p:oleObj>
              </mc:Fallback>
            </mc:AlternateContent>
          </a:graphicData>
        </a:graphic>
      </p:graphicFrame>
    </p:spTree>
    <p:extLst>
      <p:ext uri="{BB962C8B-B14F-4D97-AF65-F5344CB8AC3E}">
        <p14:creationId xmlns:p14="http://schemas.microsoft.com/office/powerpoint/2010/main" val="7061288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A2A964-27FD-5E15-CECA-341805DDAF7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5E9E7A0-A575-BE24-0BEF-C5DDD77948EF}"/>
              </a:ext>
            </a:extLst>
          </p:cNvPr>
          <p:cNvSpPr txBox="1"/>
          <p:nvPr/>
        </p:nvSpPr>
        <p:spPr>
          <a:xfrm>
            <a:off x="4778819" y="229928"/>
            <a:ext cx="2408790" cy="523220"/>
          </a:xfrm>
          <a:prstGeom prst="rect">
            <a:avLst/>
          </a:prstGeom>
          <a:noFill/>
        </p:spPr>
        <p:txBody>
          <a:bodyPr wrap="square" rtlCol="0">
            <a:spAutoFit/>
          </a:bodyPr>
          <a:lstStyle/>
          <a:p>
            <a:r>
              <a:rPr lang="en-US" sz="2800" b="1" u="sng"/>
              <a:t>Doppler Effect</a:t>
            </a:r>
          </a:p>
        </p:txBody>
      </p:sp>
      <p:sp>
        <p:nvSpPr>
          <p:cNvPr id="10" name="Rectangle 2">
            <a:extLst>
              <a:ext uri="{FF2B5EF4-FFF2-40B4-BE49-F238E27FC236}">
                <a16:creationId xmlns:a16="http://schemas.microsoft.com/office/drawing/2014/main" id="{CBC2323B-C749-266F-818C-96A1B3B5117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2AB1B364-B576-F504-9D3A-1ED352DE8D94}"/>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4AF24BDD-0114-0453-4B4E-D949D7DEB58E}"/>
              </a:ext>
            </a:extLst>
          </p:cNvPr>
          <p:cNvGraphicFramePr>
            <a:graphicFrameLocks noChangeAspect="1"/>
          </p:cNvGraphicFramePr>
          <p:nvPr>
            <p:extLst>
              <p:ext uri="{D42A27DB-BD31-4B8C-83A1-F6EECF244321}">
                <p14:modId xmlns:p14="http://schemas.microsoft.com/office/powerpoint/2010/main" val="2173389350"/>
              </p:ext>
            </p:extLst>
          </p:nvPr>
        </p:nvGraphicFramePr>
        <p:xfrm>
          <a:off x="471486" y="1353896"/>
          <a:ext cx="4953954" cy="719509"/>
        </p:xfrm>
        <a:graphic>
          <a:graphicData uri="http://schemas.openxmlformats.org/presentationml/2006/ole">
            <mc:AlternateContent xmlns:mc="http://schemas.openxmlformats.org/markup-compatibility/2006">
              <mc:Choice xmlns:v="urn:schemas-microsoft-com:vml" Requires="v">
                <p:oleObj name="Equation" r:id="rId2" imgW="2951353" imgH="429375" progId="Equation.DSMT4">
                  <p:embed/>
                </p:oleObj>
              </mc:Choice>
              <mc:Fallback>
                <p:oleObj name="Equation" r:id="rId2" imgW="2951353" imgH="429375" progId="Equation.DSMT4">
                  <p:embed/>
                  <p:pic>
                    <p:nvPicPr>
                      <p:cNvPr id="20" name="Object 19">
                        <a:extLst>
                          <a:ext uri="{FF2B5EF4-FFF2-40B4-BE49-F238E27FC236}">
                            <a16:creationId xmlns:a16="http://schemas.microsoft.com/office/drawing/2014/main" id="{8DA9FA62-178F-774C-B3D3-20585FE0339F}"/>
                          </a:ext>
                        </a:extLst>
                      </p:cNvPr>
                      <p:cNvPicPr/>
                      <p:nvPr/>
                    </p:nvPicPr>
                    <p:blipFill>
                      <a:blip r:embed="rId3"/>
                      <a:stretch>
                        <a:fillRect/>
                      </a:stretch>
                    </p:blipFill>
                    <p:spPr>
                      <a:xfrm>
                        <a:off x="471486" y="1353896"/>
                        <a:ext cx="4953954" cy="719509"/>
                      </a:xfrm>
                      <a:prstGeom prst="rect">
                        <a:avLst/>
                      </a:prstGeom>
                    </p:spPr>
                  </p:pic>
                </p:oleObj>
              </mc:Fallback>
            </mc:AlternateContent>
          </a:graphicData>
        </a:graphic>
      </p:graphicFrame>
      <p:sp>
        <p:nvSpPr>
          <p:cNvPr id="12" name="Rectangle 2">
            <a:extLst>
              <a:ext uri="{FF2B5EF4-FFF2-40B4-BE49-F238E27FC236}">
                <a16:creationId xmlns:a16="http://schemas.microsoft.com/office/drawing/2014/main" id="{46756998-B40E-8154-EC05-372EDE0DA54D}"/>
              </a:ext>
            </a:extLst>
          </p:cNvPr>
          <p:cNvSpPr>
            <a:spLocks noChangeArrowheads="1"/>
          </p:cNvSpPr>
          <p:nvPr/>
        </p:nvSpPr>
        <p:spPr bwMode="auto">
          <a:xfrm>
            <a:off x="1026160" y="3183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5" name="Picture 14">
            <a:extLst>
              <a:ext uri="{FF2B5EF4-FFF2-40B4-BE49-F238E27FC236}">
                <a16:creationId xmlns:a16="http://schemas.microsoft.com/office/drawing/2014/main" id="{FF642E46-A391-08A7-A574-B38CF1DA2B7E}"/>
              </a:ext>
            </a:extLst>
          </p:cNvPr>
          <p:cNvPicPr>
            <a:picLocks noChangeAspect="1"/>
          </p:cNvPicPr>
          <p:nvPr/>
        </p:nvPicPr>
        <p:blipFill>
          <a:blip r:embed="rId4"/>
          <a:stretch>
            <a:fillRect/>
          </a:stretch>
        </p:blipFill>
        <p:spPr>
          <a:xfrm>
            <a:off x="297186" y="2317371"/>
            <a:ext cx="4373019" cy="2223258"/>
          </a:xfrm>
          <a:prstGeom prst="rect">
            <a:avLst/>
          </a:prstGeom>
        </p:spPr>
      </p:pic>
      <p:graphicFrame>
        <p:nvGraphicFramePr>
          <p:cNvPr id="16" name="Object 15">
            <a:extLst>
              <a:ext uri="{FF2B5EF4-FFF2-40B4-BE49-F238E27FC236}">
                <a16:creationId xmlns:a16="http://schemas.microsoft.com/office/drawing/2014/main" id="{959840C4-CC3A-2762-BEFA-12A751867602}"/>
              </a:ext>
            </a:extLst>
          </p:cNvPr>
          <p:cNvGraphicFramePr>
            <a:graphicFrameLocks noChangeAspect="1"/>
          </p:cNvGraphicFramePr>
          <p:nvPr>
            <p:extLst>
              <p:ext uri="{D42A27DB-BD31-4B8C-83A1-F6EECF244321}">
                <p14:modId xmlns:p14="http://schemas.microsoft.com/office/powerpoint/2010/main" val="3624475563"/>
              </p:ext>
            </p:extLst>
          </p:nvPr>
        </p:nvGraphicFramePr>
        <p:xfrm>
          <a:off x="536575" y="4784725"/>
          <a:ext cx="1044575" cy="711200"/>
        </p:xfrm>
        <a:graphic>
          <a:graphicData uri="http://schemas.openxmlformats.org/presentationml/2006/ole">
            <mc:AlternateContent xmlns:mc="http://schemas.openxmlformats.org/markup-compatibility/2006">
              <mc:Choice xmlns:v="urn:schemas-microsoft-com:vml" Requires="v">
                <p:oleObj name="Equation" r:id="rId5" imgW="634680" imgH="431640" progId="Equation.DSMT4">
                  <p:embed/>
                </p:oleObj>
              </mc:Choice>
              <mc:Fallback>
                <p:oleObj name="Equation" r:id="rId5" imgW="634680" imgH="431640" progId="Equation.DSMT4">
                  <p:embed/>
                  <p:pic>
                    <p:nvPicPr>
                      <p:cNvPr id="0" name=""/>
                      <p:cNvPicPr/>
                      <p:nvPr/>
                    </p:nvPicPr>
                    <p:blipFill>
                      <a:blip r:embed="rId6"/>
                      <a:stretch>
                        <a:fillRect/>
                      </a:stretch>
                    </p:blipFill>
                    <p:spPr>
                      <a:xfrm>
                        <a:off x="536575" y="4784725"/>
                        <a:ext cx="1044575" cy="7112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35691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DF3F59-8E52-7BE4-12AB-F5693FBADE9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FC219F3-D5CB-8FA8-40D2-6F4DA6562652}"/>
              </a:ext>
            </a:extLst>
          </p:cNvPr>
          <p:cNvSpPr txBox="1"/>
          <p:nvPr/>
        </p:nvSpPr>
        <p:spPr>
          <a:xfrm>
            <a:off x="3850640" y="274320"/>
            <a:ext cx="3860800" cy="523220"/>
          </a:xfrm>
          <a:prstGeom prst="rect">
            <a:avLst/>
          </a:prstGeom>
          <a:noFill/>
        </p:spPr>
        <p:txBody>
          <a:bodyPr wrap="square" rtlCol="0">
            <a:spAutoFit/>
          </a:bodyPr>
          <a:lstStyle/>
          <a:p>
            <a:r>
              <a:rPr lang="en-US" sz="2800" b="1" u="sng"/>
              <a:t>Newton’s 3 Laws</a:t>
            </a:r>
          </a:p>
        </p:txBody>
      </p:sp>
      <p:graphicFrame>
        <p:nvGraphicFramePr>
          <p:cNvPr id="2" name="Object 1">
            <a:extLst>
              <a:ext uri="{FF2B5EF4-FFF2-40B4-BE49-F238E27FC236}">
                <a16:creationId xmlns:a16="http://schemas.microsoft.com/office/drawing/2014/main" id="{49EB7CC9-138B-4B8C-834C-7AD42658BE1E}"/>
              </a:ext>
            </a:extLst>
          </p:cNvPr>
          <p:cNvGraphicFramePr>
            <a:graphicFrameLocks noChangeAspect="1"/>
          </p:cNvGraphicFramePr>
          <p:nvPr>
            <p:extLst>
              <p:ext uri="{D42A27DB-BD31-4B8C-83A1-F6EECF244321}">
                <p14:modId xmlns:p14="http://schemas.microsoft.com/office/powerpoint/2010/main" val="1985732066"/>
              </p:ext>
            </p:extLst>
          </p:nvPr>
        </p:nvGraphicFramePr>
        <p:xfrm>
          <a:off x="704850" y="1316355"/>
          <a:ext cx="6386830" cy="2823106"/>
        </p:xfrm>
        <a:graphic>
          <a:graphicData uri="http://schemas.openxmlformats.org/presentationml/2006/ole">
            <mc:AlternateContent xmlns:mc="http://schemas.openxmlformats.org/markup-compatibility/2006">
              <mc:Choice xmlns:v="urn:schemas-microsoft-com:vml" Requires="v">
                <p:oleObj name="Equation" r:id="rId2" imgW="5093441" imgH="2251063" progId="Equation.DSMT4">
                  <p:embed/>
                </p:oleObj>
              </mc:Choice>
              <mc:Fallback>
                <p:oleObj name="Equation" r:id="rId2" imgW="5093441" imgH="2251063" progId="Equation.DSMT4">
                  <p:embed/>
                  <p:pic>
                    <p:nvPicPr>
                      <p:cNvPr id="0" name=""/>
                      <p:cNvPicPr/>
                      <p:nvPr/>
                    </p:nvPicPr>
                    <p:blipFill>
                      <a:blip r:embed="rId3"/>
                      <a:stretch>
                        <a:fillRect/>
                      </a:stretch>
                    </p:blipFill>
                    <p:spPr>
                      <a:xfrm>
                        <a:off x="704850" y="1316355"/>
                        <a:ext cx="6386830" cy="2823106"/>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2A01BF52-32ED-C8C8-FC91-82C0EE66851D}"/>
              </a:ext>
            </a:extLst>
          </p:cNvPr>
          <p:cNvGraphicFramePr>
            <a:graphicFrameLocks noChangeAspect="1"/>
          </p:cNvGraphicFramePr>
          <p:nvPr>
            <p:extLst>
              <p:ext uri="{D42A27DB-BD31-4B8C-83A1-F6EECF244321}">
                <p14:modId xmlns:p14="http://schemas.microsoft.com/office/powerpoint/2010/main" val="70436838"/>
              </p:ext>
            </p:extLst>
          </p:nvPr>
        </p:nvGraphicFramePr>
        <p:xfrm>
          <a:off x="704850" y="4552950"/>
          <a:ext cx="6457950" cy="1911027"/>
        </p:xfrm>
        <a:graphic>
          <a:graphicData uri="http://schemas.openxmlformats.org/presentationml/2006/ole">
            <mc:AlternateContent xmlns:mc="http://schemas.openxmlformats.org/markup-compatibility/2006">
              <mc:Choice xmlns:v="urn:schemas-microsoft-com:vml" Requires="v">
                <p:oleObj name="Equation" r:id="rId4" imgW="5445718" imgH="1611868" progId="Equation.DSMT4">
                  <p:embed/>
                </p:oleObj>
              </mc:Choice>
              <mc:Fallback>
                <p:oleObj name="Equation" r:id="rId4" imgW="5445718" imgH="1611868" progId="Equation.DSMT4">
                  <p:embed/>
                  <p:pic>
                    <p:nvPicPr>
                      <p:cNvPr id="0" name=""/>
                      <p:cNvPicPr/>
                      <p:nvPr/>
                    </p:nvPicPr>
                    <p:blipFill>
                      <a:blip r:embed="rId5"/>
                      <a:stretch>
                        <a:fillRect/>
                      </a:stretch>
                    </p:blipFill>
                    <p:spPr>
                      <a:xfrm>
                        <a:off x="704850" y="4552950"/>
                        <a:ext cx="6457950" cy="1911027"/>
                      </a:xfrm>
                      <a:prstGeom prst="rect">
                        <a:avLst/>
                      </a:prstGeom>
                    </p:spPr>
                  </p:pic>
                </p:oleObj>
              </mc:Fallback>
            </mc:AlternateContent>
          </a:graphicData>
        </a:graphic>
      </p:graphicFrame>
    </p:spTree>
    <p:extLst>
      <p:ext uri="{BB962C8B-B14F-4D97-AF65-F5344CB8AC3E}">
        <p14:creationId xmlns:p14="http://schemas.microsoft.com/office/powerpoint/2010/main" val="30619255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4E13A7-4FED-904A-5756-5A7A71E9B0B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56CA41A-838E-1067-CB6C-5C8C86C8CDB2}"/>
              </a:ext>
            </a:extLst>
          </p:cNvPr>
          <p:cNvSpPr txBox="1"/>
          <p:nvPr/>
        </p:nvSpPr>
        <p:spPr>
          <a:xfrm>
            <a:off x="4778818" y="229928"/>
            <a:ext cx="2759901" cy="523220"/>
          </a:xfrm>
          <a:prstGeom prst="rect">
            <a:avLst/>
          </a:prstGeom>
          <a:noFill/>
        </p:spPr>
        <p:txBody>
          <a:bodyPr wrap="square" rtlCol="0">
            <a:spAutoFit/>
          </a:bodyPr>
          <a:lstStyle/>
          <a:p>
            <a:r>
              <a:rPr lang="en-US" sz="2800" b="1" u="sng"/>
              <a:t>Energy Transfer</a:t>
            </a:r>
          </a:p>
        </p:txBody>
      </p:sp>
      <p:sp>
        <p:nvSpPr>
          <p:cNvPr id="10" name="Rectangle 2">
            <a:extLst>
              <a:ext uri="{FF2B5EF4-FFF2-40B4-BE49-F238E27FC236}">
                <a16:creationId xmlns:a16="http://schemas.microsoft.com/office/drawing/2014/main" id="{16A7E84E-893E-8488-B638-88814AFC61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BADDCD66-AD44-E085-AEDE-F7FEE908DE8D}"/>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2">
            <a:extLst>
              <a:ext uri="{FF2B5EF4-FFF2-40B4-BE49-F238E27FC236}">
                <a16:creationId xmlns:a16="http://schemas.microsoft.com/office/drawing/2014/main" id="{E2BC0F0F-EE04-85AC-931A-49FA6493BF47}"/>
              </a:ext>
            </a:extLst>
          </p:cNvPr>
          <p:cNvSpPr>
            <a:spLocks noChangeArrowheads="1"/>
          </p:cNvSpPr>
          <p:nvPr/>
        </p:nvSpPr>
        <p:spPr bwMode="auto">
          <a:xfrm>
            <a:off x="1026160" y="3183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
            <a:extLst>
              <a:ext uri="{FF2B5EF4-FFF2-40B4-BE49-F238E27FC236}">
                <a16:creationId xmlns:a16="http://schemas.microsoft.com/office/drawing/2014/main" id="{65D31F2C-E10E-A248-F269-3A20353C03DA}"/>
              </a:ext>
            </a:extLst>
          </p:cNvPr>
          <p:cNvSpPr>
            <a:spLocks noChangeArrowheads="1"/>
          </p:cNvSpPr>
          <p:nvPr/>
        </p:nvSpPr>
        <p:spPr bwMode="auto">
          <a:xfrm>
            <a:off x="1645920" y="8306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7E920BC7-6F36-42BA-B32F-FA54B5623140}"/>
              </a:ext>
            </a:extLst>
          </p:cNvPr>
          <p:cNvGraphicFramePr>
            <a:graphicFrameLocks noChangeAspect="1"/>
          </p:cNvGraphicFramePr>
          <p:nvPr>
            <p:extLst>
              <p:ext uri="{D42A27DB-BD31-4B8C-83A1-F6EECF244321}">
                <p14:modId xmlns:p14="http://schemas.microsoft.com/office/powerpoint/2010/main" val="2257248182"/>
              </p:ext>
            </p:extLst>
          </p:nvPr>
        </p:nvGraphicFramePr>
        <p:xfrm>
          <a:off x="519271" y="1290139"/>
          <a:ext cx="1013777" cy="670124"/>
        </p:xfrm>
        <a:graphic>
          <a:graphicData uri="http://schemas.openxmlformats.org/presentationml/2006/ole">
            <mc:AlternateContent xmlns:mc="http://schemas.openxmlformats.org/markup-compatibility/2006">
              <mc:Choice xmlns:v="urn:schemas-microsoft-com:vml" Requires="v">
                <p:oleObj name="Equation" r:id="rId2" imgW="749160" imgH="495000" progId="Equation.DSMT4">
                  <p:embed/>
                </p:oleObj>
              </mc:Choice>
              <mc:Fallback>
                <p:oleObj name="Equation" r:id="rId2" imgW="749160" imgH="495000" progId="Equation.DSMT4">
                  <p:embed/>
                  <p:pic>
                    <p:nvPicPr>
                      <p:cNvPr id="0" name=""/>
                      <p:cNvPicPr/>
                      <p:nvPr/>
                    </p:nvPicPr>
                    <p:blipFill>
                      <a:blip r:embed="rId3"/>
                      <a:stretch>
                        <a:fillRect/>
                      </a:stretch>
                    </p:blipFill>
                    <p:spPr>
                      <a:xfrm>
                        <a:off x="519271" y="1290139"/>
                        <a:ext cx="1013777" cy="670124"/>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CE68F129-8E4E-F735-FC44-F3D3D03ACE3A}"/>
              </a:ext>
            </a:extLst>
          </p:cNvPr>
          <p:cNvGraphicFramePr>
            <a:graphicFrameLocks noChangeAspect="1"/>
          </p:cNvGraphicFramePr>
          <p:nvPr>
            <p:extLst>
              <p:ext uri="{D42A27DB-BD31-4B8C-83A1-F6EECF244321}">
                <p14:modId xmlns:p14="http://schemas.microsoft.com/office/powerpoint/2010/main" val="2177654605"/>
              </p:ext>
            </p:extLst>
          </p:nvPr>
        </p:nvGraphicFramePr>
        <p:xfrm>
          <a:off x="514036" y="2450266"/>
          <a:ext cx="5403850" cy="2819400"/>
        </p:xfrm>
        <a:graphic>
          <a:graphicData uri="http://schemas.openxmlformats.org/presentationml/2006/ole">
            <mc:AlternateContent xmlns:mc="http://schemas.openxmlformats.org/markup-compatibility/2006">
              <mc:Choice xmlns:v="urn:schemas-microsoft-com:vml" Requires="v">
                <p:oleObj name="Equation" r:id="rId4" imgW="3924000" imgH="2044440" progId="Equation.DSMT4">
                  <p:embed/>
                </p:oleObj>
              </mc:Choice>
              <mc:Fallback>
                <p:oleObj name="Equation" r:id="rId4" imgW="3924000" imgH="2044440" progId="Equation.DSMT4">
                  <p:embed/>
                  <p:pic>
                    <p:nvPicPr>
                      <p:cNvPr id="0" name=""/>
                      <p:cNvPicPr/>
                      <p:nvPr/>
                    </p:nvPicPr>
                    <p:blipFill>
                      <a:blip r:embed="rId5"/>
                      <a:stretch>
                        <a:fillRect/>
                      </a:stretch>
                    </p:blipFill>
                    <p:spPr>
                      <a:xfrm>
                        <a:off x="514036" y="2450266"/>
                        <a:ext cx="5403850" cy="28194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514617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C41386-CC7A-885D-D31B-BE0E2F83AC5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EB5BD51-1A22-1E52-A101-AED129FCCBB9}"/>
              </a:ext>
            </a:extLst>
          </p:cNvPr>
          <p:cNvSpPr txBox="1"/>
          <p:nvPr/>
        </p:nvSpPr>
        <p:spPr>
          <a:xfrm>
            <a:off x="4778818" y="229928"/>
            <a:ext cx="3471102" cy="523220"/>
          </a:xfrm>
          <a:prstGeom prst="rect">
            <a:avLst/>
          </a:prstGeom>
          <a:noFill/>
        </p:spPr>
        <p:txBody>
          <a:bodyPr wrap="square" rtlCol="0">
            <a:spAutoFit/>
          </a:bodyPr>
          <a:lstStyle/>
          <a:p>
            <a:r>
              <a:rPr lang="en-US" sz="2800" b="1" u="sng"/>
              <a:t>Energy and Entropy</a:t>
            </a:r>
          </a:p>
        </p:txBody>
      </p:sp>
      <p:sp>
        <p:nvSpPr>
          <p:cNvPr id="10" name="Rectangle 2">
            <a:extLst>
              <a:ext uri="{FF2B5EF4-FFF2-40B4-BE49-F238E27FC236}">
                <a16:creationId xmlns:a16="http://schemas.microsoft.com/office/drawing/2014/main" id="{92EB74E6-D9E0-6E82-DB68-530B47B89B5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2CF900FF-54F9-E34E-2DA6-3C434194C2A9}"/>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2">
            <a:extLst>
              <a:ext uri="{FF2B5EF4-FFF2-40B4-BE49-F238E27FC236}">
                <a16:creationId xmlns:a16="http://schemas.microsoft.com/office/drawing/2014/main" id="{5A91A86B-CDA3-1360-DEFC-B244A01C61B6}"/>
              </a:ext>
            </a:extLst>
          </p:cNvPr>
          <p:cNvSpPr>
            <a:spLocks noChangeArrowheads="1"/>
          </p:cNvSpPr>
          <p:nvPr/>
        </p:nvSpPr>
        <p:spPr bwMode="auto">
          <a:xfrm>
            <a:off x="1026160" y="3183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820BFE88-F2FA-57DA-F3F1-FF63C64C860F}"/>
              </a:ext>
            </a:extLst>
          </p:cNvPr>
          <p:cNvGraphicFramePr>
            <a:graphicFrameLocks noChangeAspect="1"/>
          </p:cNvGraphicFramePr>
          <p:nvPr>
            <p:extLst>
              <p:ext uri="{D42A27DB-BD31-4B8C-83A1-F6EECF244321}">
                <p14:modId xmlns:p14="http://schemas.microsoft.com/office/powerpoint/2010/main" val="3865429527"/>
              </p:ext>
            </p:extLst>
          </p:nvPr>
        </p:nvGraphicFramePr>
        <p:xfrm>
          <a:off x="725488" y="1370209"/>
          <a:ext cx="4516437" cy="1660525"/>
        </p:xfrm>
        <a:graphic>
          <a:graphicData uri="http://schemas.openxmlformats.org/presentationml/2006/ole">
            <mc:AlternateContent xmlns:mc="http://schemas.openxmlformats.org/markup-compatibility/2006">
              <mc:Choice xmlns:v="urn:schemas-microsoft-com:vml" Requires="v">
                <p:oleObj name="Equation" r:id="rId2" imgW="3073320" imgH="1130040" progId="Equation.DSMT4">
                  <p:embed/>
                </p:oleObj>
              </mc:Choice>
              <mc:Fallback>
                <p:oleObj name="Equation" r:id="rId2" imgW="3073320" imgH="1130040" progId="Equation.DSMT4">
                  <p:embed/>
                  <p:pic>
                    <p:nvPicPr>
                      <p:cNvPr id="6" name="Object 5">
                        <a:extLst>
                          <a:ext uri="{FF2B5EF4-FFF2-40B4-BE49-F238E27FC236}">
                            <a16:creationId xmlns:a16="http://schemas.microsoft.com/office/drawing/2014/main" id="{CF6FFF63-A9F3-15E0-3FF9-A23856A9BBF0}"/>
                          </a:ext>
                        </a:extLst>
                      </p:cNvPr>
                      <p:cNvPicPr/>
                      <p:nvPr/>
                    </p:nvPicPr>
                    <p:blipFill>
                      <a:blip r:embed="rId3"/>
                      <a:stretch>
                        <a:fillRect/>
                      </a:stretch>
                    </p:blipFill>
                    <p:spPr>
                      <a:xfrm>
                        <a:off x="725488" y="1370209"/>
                        <a:ext cx="4516437" cy="1660525"/>
                      </a:xfrm>
                      <a:prstGeom prst="rect">
                        <a:avLst/>
                      </a:prstGeom>
                      <a:solidFill>
                        <a:srgbClr val="CCFFCC"/>
                      </a:solidFill>
                    </p:spPr>
                  </p:pic>
                </p:oleObj>
              </mc:Fallback>
            </mc:AlternateContent>
          </a:graphicData>
        </a:graphic>
      </p:graphicFrame>
      <p:pic>
        <p:nvPicPr>
          <p:cNvPr id="11" name="Picture 10">
            <a:extLst>
              <a:ext uri="{FF2B5EF4-FFF2-40B4-BE49-F238E27FC236}">
                <a16:creationId xmlns:a16="http://schemas.microsoft.com/office/drawing/2014/main" id="{20BA6A46-F480-A9A9-49DC-C9F218150B7D}"/>
              </a:ext>
            </a:extLst>
          </p:cNvPr>
          <p:cNvPicPr>
            <a:picLocks noChangeAspect="1"/>
          </p:cNvPicPr>
          <p:nvPr/>
        </p:nvPicPr>
        <p:blipFill>
          <a:blip r:embed="rId4"/>
          <a:stretch>
            <a:fillRect/>
          </a:stretch>
        </p:blipFill>
        <p:spPr>
          <a:xfrm>
            <a:off x="6370319" y="1041176"/>
            <a:ext cx="2926081" cy="2318590"/>
          </a:xfrm>
          <a:prstGeom prst="rect">
            <a:avLst/>
          </a:prstGeom>
        </p:spPr>
      </p:pic>
      <p:graphicFrame>
        <p:nvGraphicFramePr>
          <p:cNvPr id="5" name="Object 4">
            <a:extLst>
              <a:ext uri="{FF2B5EF4-FFF2-40B4-BE49-F238E27FC236}">
                <a16:creationId xmlns:a16="http://schemas.microsoft.com/office/drawing/2014/main" id="{B11AC0DC-7DE5-94BB-11FB-60BF2441F765}"/>
              </a:ext>
            </a:extLst>
          </p:cNvPr>
          <p:cNvGraphicFramePr>
            <a:graphicFrameLocks noChangeAspect="1"/>
          </p:cNvGraphicFramePr>
          <p:nvPr>
            <p:extLst>
              <p:ext uri="{D42A27DB-BD31-4B8C-83A1-F6EECF244321}">
                <p14:modId xmlns:p14="http://schemas.microsoft.com/office/powerpoint/2010/main" val="3004995092"/>
              </p:ext>
            </p:extLst>
          </p:nvPr>
        </p:nvGraphicFramePr>
        <p:xfrm>
          <a:off x="725488" y="3674866"/>
          <a:ext cx="7280275" cy="2055813"/>
        </p:xfrm>
        <a:graphic>
          <a:graphicData uri="http://schemas.openxmlformats.org/presentationml/2006/ole">
            <mc:AlternateContent xmlns:mc="http://schemas.openxmlformats.org/markup-compatibility/2006">
              <mc:Choice xmlns:v="urn:schemas-microsoft-com:vml" Requires="v">
                <p:oleObj name="Equation" r:id="rId5" imgW="4457520" imgH="1257120" progId="Equation.DSMT4">
                  <p:embed/>
                </p:oleObj>
              </mc:Choice>
              <mc:Fallback>
                <p:oleObj name="Equation" r:id="rId5" imgW="4457520" imgH="1257120" progId="Equation.DSMT4">
                  <p:embed/>
                  <p:pic>
                    <p:nvPicPr>
                      <p:cNvPr id="0" name=""/>
                      <p:cNvPicPr/>
                      <p:nvPr/>
                    </p:nvPicPr>
                    <p:blipFill>
                      <a:blip r:embed="rId6"/>
                      <a:stretch>
                        <a:fillRect/>
                      </a:stretch>
                    </p:blipFill>
                    <p:spPr>
                      <a:xfrm>
                        <a:off x="725488" y="3674866"/>
                        <a:ext cx="7280275" cy="205581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097393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E2C24-0DCC-758F-B924-64D4001FDD6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427AA8C-ADB1-F902-EE26-007FD3D7D797}"/>
              </a:ext>
            </a:extLst>
          </p:cNvPr>
          <p:cNvSpPr txBox="1"/>
          <p:nvPr/>
        </p:nvSpPr>
        <p:spPr>
          <a:xfrm>
            <a:off x="3253563" y="229928"/>
            <a:ext cx="6042837" cy="523220"/>
          </a:xfrm>
          <a:prstGeom prst="rect">
            <a:avLst/>
          </a:prstGeom>
          <a:noFill/>
        </p:spPr>
        <p:txBody>
          <a:bodyPr wrap="square" rtlCol="0">
            <a:spAutoFit/>
          </a:bodyPr>
          <a:lstStyle/>
          <a:p>
            <a:r>
              <a:rPr lang="en-US" sz="2800" b="1" u="sng"/>
              <a:t>1</a:t>
            </a:r>
            <a:r>
              <a:rPr lang="en-US" sz="2800" b="1" u="sng" baseline="30000"/>
              <a:t>st</a:t>
            </a:r>
            <a:r>
              <a:rPr lang="en-US" sz="2800" b="1" u="sng"/>
              <a:t> and 2</a:t>
            </a:r>
            <a:r>
              <a:rPr lang="en-US" sz="2800" b="1" u="sng" baseline="30000"/>
              <a:t>nd</a:t>
            </a:r>
            <a:r>
              <a:rPr lang="en-US" sz="2800" b="1" u="sng"/>
              <a:t> Laws of Thermodynamics</a:t>
            </a:r>
          </a:p>
        </p:txBody>
      </p:sp>
      <p:sp>
        <p:nvSpPr>
          <p:cNvPr id="10" name="Rectangle 2">
            <a:extLst>
              <a:ext uri="{FF2B5EF4-FFF2-40B4-BE49-F238E27FC236}">
                <a16:creationId xmlns:a16="http://schemas.microsoft.com/office/drawing/2014/main" id="{152D1A19-F19F-E514-F872-4DDFE55DFF5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E8F3D621-0200-A94E-BEFB-7D72A65D4BF0}"/>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2">
            <a:extLst>
              <a:ext uri="{FF2B5EF4-FFF2-40B4-BE49-F238E27FC236}">
                <a16:creationId xmlns:a16="http://schemas.microsoft.com/office/drawing/2014/main" id="{EE21C78D-B176-E219-C532-F76F98D9F3D6}"/>
              </a:ext>
            </a:extLst>
          </p:cNvPr>
          <p:cNvSpPr>
            <a:spLocks noChangeArrowheads="1"/>
          </p:cNvSpPr>
          <p:nvPr/>
        </p:nvSpPr>
        <p:spPr bwMode="auto">
          <a:xfrm>
            <a:off x="1026160" y="3183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C68CF4F8-2538-CDD4-FD25-03662518DCBA}"/>
              </a:ext>
            </a:extLst>
          </p:cNvPr>
          <p:cNvGraphicFramePr>
            <a:graphicFrameLocks noChangeAspect="1"/>
          </p:cNvGraphicFramePr>
          <p:nvPr>
            <p:extLst>
              <p:ext uri="{D42A27DB-BD31-4B8C-83A1-F6EECF244321}">
                <p14:modId xmlns:p14="http://schemas.microsoft.com/office/powerpoint/2010/main" val="3921269143"/>
              </p:ext>
            </p:extLst>
          </p:nvPr>
        </p:nvGraphicFramePr>
        <p:xfrm>
          <a:off x="744663" y="1494162"/>
          <a:ext cx="1322070" cy="347210"/>
        </p:xfrm>
        <a:graphic>
          <a:graphicData uri="http://schemas.openxmlformats.org/presentationml/2006/ole">
            <mc:AlternateContent xmlns:mc="http://schemas.openxmlformats.org/markup-compatibility/2006">
              <mc:Choice xmlns:v="urn:schemas-microsoft-com:vml" Requires="v">
                <p:oleObj name="Equation" r:id="rId2" imgW="774360" imgH="203040" progId="Equation.DSMT4">
                  <p:embed/>
                </p:oleObj>
              </mc:Choice>
              <mc:Fallback>
                <p:oleObj name="Equation" r:id="rId2" imgW="774360" imgH="203040" progId="Equation.DSMT4">
                  <p:embed/>
                  <p:pic>
                    <p:nvPicPr>
                      <p:cNvPr id="3" name="Object 2">
                        <a:extLst>
                          <a:ext uri="{FF2B5EF4-FFF2-40B4-BE49-F238E27FC236}">
                            <a16:creationId xmlns:a16="http://schemas.microsoft.com/office/drawing/2014/main" id="{B546FB81-1D83-05C2-ED6F-383AD361F3B0}"/>
                          </a:ext>
                        </a:extLst>
                      </p:cNvPr>
                      <p:cNvPicPr/>
                      <p:nvPr/>
                    </p:nvPicPr>
                    <p:blipFill>
                      <a:blip r:embed="rId3"/>
                      <a:stretch>
                        <a:fillRect/>
                      </a:stretch>
                    </p:blipFill>
                    <p:spPr>
                      <a:xfrm>
                        <a:off x="744663" y="1494162"/>
                        <a:ext cx="1322070" cy="347210"/>
                      </a:xfrm>
                      <a:prstGeom prst="rect">
                        <a:avLst/>
                      </a:prstGeom>
                      <a:solidFill>
                        <a:srgbClr val="CCFFCC"/>
                      </a:solidFill>
                    </p:spPr>
                  </p:pic>
                </p:oleObj>
              </mc:Fallback>
            </mc:AlternateContent>
          </a:graphicData>
        </a:graphic>
      </p:graphicFrame>
      <p:graphicFrame>
        <p:nvGraphicFramePr>
          <p:cNvPr id="2" name="Object 1">
            <a:extLst>
              <a:ext uri="{FF2B5EF4-FFF2-40B4-BE49-F238E27FC236}">
                <a16:creationId xmlns:a16="http://schemas.microsoft.com/office/drawing/2014/main" id="{4014B925-CE35-F87E-9BDE-8219876F1A5A}"/>
              </a:ext>
            </a:extLst>
          </p:cNvPr>
          <p:cNvGraphicFramePr>
            <a:graphicFrameLocks noChangeAspect="1"/>
          </p:cNvGraphicFramePr>
          <p:nvPr>
            <p:extLst>
              <p:ext uri="{D42A27DB-BD31-4B8C-83A1-F6EECF244321}">
                <p14:modId xmlns:p14="http://schemas.microsoft.com/office/powerpoint/2010/main" val="1006261847"/>
              </p:ext>
            </p:extLst>
          </p:nvPr>
        </p:nvGraphicFramePr>
        <p:xfrm>
          <a:off x="744663" y="2569843"/>
          <a:ext cx="5421940" cy="613290"/>
        </p:xfrm>
        <a:graphic>
          <a:graphicData uri="http://schemas.openxmlformats.org/presentationml/2006/ole">
            <mc:AlternateContent xmlns:mc="http://schemas.openxmlformats.org/markup-compatibility/2006">
              <mc:Choice xmlns:v="urn:schemas-microsoft-com:vml" Requires="v">
                <p:oleObj name="Equation" r:id="rId4" imgW="3789045" imgH="429375" progId="Equation.DSMT4">
                  <p:embed/>
                </p:oleObj>
              </mc:Choice>
              <mc:Fallback>
                <p:oleObj name="Equation" r:id="rId4" imgW="3789045" imgH="429375" progId="Equation.DSMT4">
                  <p:embed/>
                  <p:pic>
                    <p:nvPicPr>
                      <p:cNvPr id="0" name=""/>
                      <p:cNvPicPr/>
                      <p:nvPr/>
                    </p:nvPicPr>
                    <p:blipFill>
                      <a:blip r:embed="rId5"/>
                      <a:stretch>
                        <a:fillRect/>
                      </a:stretch>
                    </p:blipFill>
                    <p:spPr>
                      <a:xfrm>
                        <a:off x="744663" y="2569843"/>
                        <a:ext cx="5421940" cy="61329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15D883DF-A5AB-96F1-8374-304186868162}"/>
              </a:ext>
            </a:extLst>
          </p:cNvPr>
          <p:cNvGraphicFramePr>
            <a:graphicFrameLocks noChangeAspect="1"/>
          </p:cNvGraphicFramePr>
          <p:nvPr>
            <p:extLst>
              <p:ext uri="{D42A27DB-BD31-4B8C-83A1-F6EECF244321}">
                <p14:modId xmlns:p14="http://schemas.microsoft.com/office/powerpoint/2010/main" val="2548954157"/>
              </p:ext>
            </p:extLst>
          </p:nvPr>
        </p:nvGraphicFramePr>
        <p:xfrm>
          <a:off x="744663" y="3366309"/>
          <a:ext cx="2347026" cy="583515"/>
        </p:xfrm>
        <a:graphic>
          <a:graphicData uri="http://schemas.openxmlformats.org/presentationml/2006/ole">
            <mc:AlternateContent xmlns:mc="http://schemas.openxmlformats.org/markup-compatibility/2006">
              <mc:Choice xmlns:v="urn:schemas-microsoft-com:vml" Requires="v">
                <p:oleObj name="Equation" r:id="rId6" imgW="1723242" imgH="429375" progId="Equation.DSMT4">
                  <p:embed/>
                </p:oleObj>
              </mc:Choice>
              <mc:Fallback>
                <p:oleObj name="Equation" r:id="rId6" imgW="1723242" imgH="429375" progId="Equation.DSMT4">
                  <p:embed/>
                  <p:pic>
                    <p:nvPicPr>
                      <p:cNvPr id="0" name=""/>
                      <p:cNvPicPr/>
                      <p:nvPr/>
                    </p:nvPicPr>
                    <p:blipFill>
                      <a:blip r:embed="rId7"/>
                      <a:stretch>
                        <a:fillRect/>
                      </a:stretch>
                    </p:blipFill>
                    <p:spPr>
                      <a:xfrm>
                        <a:off x="744663" y="3366309"/>
                        <a:ext cx="2347026" cy="58351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891F52CB-9A91-5E39-84F1-763A77C74B15}"/>
              </a:ext>
            </a:extLst>
          </p:cNvPr>
          <p:cNvGraphicFramePr>
            <a:graphicFrameLocks noChangeAspect="1"/>
          </p:cNvGraphicFramePr>
          <p:nvPr>
            <p:extLst>
              <p:ext uri="{D42A27DB-BD31-4B8C-83A1-F6EECF244321}">
                <p14:modId xmlns:p14="http://schemas.microsoft.com/office/powerpoint/2010/main" val="4290266822"/>
              </p:ext>
            </p:extLst>
          </p:nvPr>
        </p:nvGraphicFramePr>
        <p:xfrm>
          <a:off x="744663" y="4265647"/>
          <a:ext cx="1122510" cy="390438"/>
        </p:xfrm>
        <a:graphic>
          <a:graphicData uri="http://schemas.openxmlformats.org/presentationml/2006/ole">
            <mc:AlternateContent xmlns:mc="http://schemas.openxmlformats.org/markup-compatibility/2006">
              <mc:Choice xmlns:v="urn:schemas-microsoft-com:vml" Requires="v">
                <p:oleObj name="Equation" r:id="rId8" imgW="657056" imgH="228928" progId="Equation.DSMT4">
                  <p:embed/>
                </p:oleObj>
              </mc:Choice>
              <mc:Fallback>
                <p:oleObj name="Equation" r:id="rId8" imgW="657056" imgH="228928" progId="Equation.DSMT4">
                  <p:embed/>
                  <p:pic>
                    <p:nvPicPr>
                      <p:cNvPr id="0" name=""/>
                      <p:cNvPicPr/>
                      <p:nvPr/>
                    </p:nvPicPr>
                    <p:blipFill>
                      <a:blip r:embed="rId9"/>
                      <a:stretch>
                        <a:fillRect/>
                      </a:stretch>
                    </p:blipFill>
                    <p:spPr>
                      <a:xfrm>
                        <a:off x="744663" y="4265647"/>
                        <a:ext cx="1122510" cy="390438"/>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1B258645-2C4D-A927-C08A-4319CD7F78CA}"/>
              </a:ext>
            </a:extLst>
          </p:cNvPr>
          <p:cNvGraphicFramePr>
            <a:graphicFrameLocks noChangeAspect="1"/>
          </p:cNvGraphicFramePr>
          <p:nvPr>
            <p:extLst>
              <p:ext uri="{D42A27DB-BD31-4B8C-83A1-F6EECF244321}">
                <p14:modId xmlns:p14="http://schemas.microsoft.com/office/powerpoint/2010/main" val="3192458359"/>
              </p:ext>
            </p:extLst>
          </p:nvPr>
        </p:nvGraphicFramePr>
        <p:xfrm>
          <a:off x="2214163" y="4124772"/>
          <a:ext cx="1260350" cy="672187"/>
        </p:xfrm>
        <a:graphic>
          <a:graphicData uri="http://schemas.openxmlformats.org/presentationml/2006/ole">
            <mc:AlternateContent xmlns:mc="http://schemas.openxmlformats.org/markup-compatibility/2006">
              <mc:Choice xmlns:v="urn:schemas-microsoft-com:vml" Requires="v">
                <p:oleObj name="Equation" r:id="rId10" imgW="856763" imgH="457855" progId="Equation.DSMT4">
                  <p:embed/>
                </p:oleObj>
              </mc:Choice>
              <mc:Fallback>
                <p:oleObj name="Equation" r:id="rId10" imgW="856763" imgH="457855" progId="Equation.DSMT4">
                  <p:embed/>
                  <p:pic>
                    <p:nvPicPr>
                      <p:cNvPr id="0" name=""/>
                      <p:cNvPicPr/>
                      <p:nvPr/>
                    </p:nvPicPr>
                    <p:blipFill>
                      <a:blip r:embed="rId11"/>
                      <a:stretch>
                        <a:fillRect/>
                      </a:stretch>
                    </p:blipFill>
                    <p:spPr>
                      <a:xfrm>
                        <a:off x="2214163" y="4124772"/>
                        <a:ext cx="1260350" cy="672187"/>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D343BAE6-4068-D868-7226-5FC23CFC397D}"/>
              </a:ext>
            </a:extLst>
          </p:cNvPr>
          <p:cNvGraphicFramePr>
            <a:graphicFrameLocks noChangeAspect="1"/>
          </p:cNvGraphicFramePr>
          <p:nvPr>
            <p:extLst>
              <p:ext uri="{D42A27DB-BD31-4B8C-83A1-F6EECF244321}">
                <p14:modId xmlns:p14="http://schemas.microsoft.com/office/powerpoint/2010/main" val="1254556472"/>
              </p:ext>
            </p:extLst>
          </p:nvPr>
        </p:nvGraphicFramePr>
        <p:xfrm>
          <a:off x="756125" y="5155918"/>
          <a:ext cx="1753159" cy="689767"/>
        </p:xfrm>
        <a:graphic>
          <a:graphicData uri="http://schemas.openxmlformats.org/presentationml/2006/ole">
            <mc:AlternateContent xmlns:mc="http://schemas.openxmlformats.org/markup-compatibility/2006">
              <mc:Choice xmlns:v="urn:schemas-microsoft-com:vml" Requires="v">
                <p:oleObj name="Equation" r:id="rId12" imgW="1161542" imgH="457855" progId="Equation.DSMT4">
                  <p:embed/>
                </p:oleObj>
              </mc:Choice>
              <mc:Fallback>
                <p:oleObj name="Equation" r:id="rId12" imgW="1161542" imgH="457855" progId="Equation.DSMT4">
                  <p:embed/>
                  <p:pic>
                    <p:nvPicPr>
                      <p:cNvPr id="0" name=""/>
                      <p:cNvPicPr/>
                      <p:nvPr/>
                    </p:nvPicPr>
                    <p:blipFill>
                      <a:blip r:embed="rId13"/>
                      <a:stretch>
                        <a:fillRect/>
                      </a:stretch>
                    </p:blipFill>
                    <p:spPr>
                      <a:xfrm>
                        <a:off x="756125" y="5155918"/>
                        <a:ext cx="1753159" cy="689767"/>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F0663B1F-4B6E-B28E-9B87-6445AFC4F67E}"/>
              </a:ext>
            </a:extLst>
          </p:cNvPr>
          <p:cNvGraphicFramePr>
            <a:graphicFrameLocks noChangeAspect="1"/>
          </p:cNvGraphicFramePr>
          <p:nvPr>
            <p:extLst>
              <p:ext uri="{D42A27DB-BD31-4B8C-83A1-F6EECF244321}">
                <p14:modId xmlns:p14="http://schemas.microsoft.com/office/powerpoint/2010/main" val="1354484096"/>
              </p:ext>
            </p:extLst>
          </p:nvPr>
        </p:nvGraphicFramePr>
        <p:xfrm>
          <a:off x="4206875" y="4261652"/>
          <a:ext cx="1889125" cy="394433"/>
        </p:xfrm>
        <a:graphic>
          <a:graphicData uri="http://schemas.openxmlformats.org/presentationml/2006/ole">
            <mc:AlternateContent xmlns:mc="http://schemas.openxmlformats.org/markup-compatibility/2006">
              <mc:Choice xmlns:v="urn:schemas-microsoft-com:vml" Requires="v">
                <p:oleObj name="Equation" r:id="rId14" imgW="1155600" imgH="241200" progId="Equation.DSMT4">
                  <p:embed/>
                </p:oleObj>
              </mc:Choice>
              <mc:Fallback>
                <p:oleObj name="Equation" r:id="rId14" imgW="1155600" imgH="241200" progId="Equation.DSMT4">
                  <p:embed/>
                  <p:pic>
                    <p:nvPicPr>
                      <p:cNvPr id="0" name=""/>
                      <p:cNvPicPr/>
                      <p:nvPr/>
                    </p:nvPicPr>
                    <p:blipFill>
                      <a:blip r:embed="rId15"/>
                      <a:stretch>
                        <a:fillRect/>
                      </a:stretch>
                    </p:blipFill>
                    <p:spPr>
                      <a:xfrm>
                        <a:off x="4206875" y="4261652"/>
                        <a:ext cx="1889125" cy="39443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8245937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BC7381-DD5F-5295-7586-B9FF38EFD41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DD1DD28-94F0-8FE0-2990-B69CCB5EE23A}"/>
              </a:ext>
            </a:extLst>
          </p:cNvPr>
          <p:cNvSpPr txBox="1"/>
          <p:nvPr/>
        </p:nvSpPr>
        <p:spPr>
          <a:xfrm>
            <a:off x="3589337" y="274320"/>
            <a:ext cx="4416743" cy="523220"/>
          </a:xfrm>
          <a:prstGeom prst="rect">
            <a:avLst/>
          </a:prstGeom>
          <a:noFill/>
        </p:spPr>
        <p:txBody>
          <a:bodyPr wrap="square" rtlCol="0">
            <a:spAutoFit/>
          </a:bodyPr>
          <a:lstStyle/>
          <a:p>
            <a:r>
              <a:rPr lang="en-US" sz="2800" b="1" u="sng"/>
              <a:t>(Mechanical Deformation)</a:t>
            </a:r>
          </a:p>
        </p:txBody>
      </p:sp>
      <p:sp>
        <p:nvSpPr>
          <p:cNvPr id="10" name="Rectangle 2">
            <a:extLst>
              <a:ext uri="{FF2B5EF4-FFF2-40B4-BE49-F238E27FC236}">
                <a16:creationId xmlns:a16="http://schemas.microsoft.com/office/drawing/2014/main" id="{AAC80F4E-6734-5A41-BF6B-035A99DD772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346FF356-A02C-6C3D-983B-A64836FEAB50}"/>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87EA0CE9-5934-21CA-4AFB-A75ADE3E0142}"/>
              </a:ext>
            </a:extLst>
          </p:cNvPr>
          <p:cNvGraphicFramePr>
            <a:graphicFrameLocks noChangeAspect="1"/>
          </p:cNvGraphicFramePr>
          <p:nvPr/>
        </p:nvGraphicFramePr>
        <p:xfrm>
          <a:off x="3111817" y="1214932"/>
          <a:ext cx="4416743" cy="592109"/>
        </p:xfrm>
        <a:graphic>
          <a:graphicData uri="http://schemas.openxmlformats.org/presentationml/2006/ole">
            <mc:AlternateContent xmlns:mc="http://schemas.openxmlformats.org/markup-compatibility/2006">
              <mc:Choice xmlns:v="urn:schemas-microsoft-com:vml" Requires="v">
                <p:oleObj name="Equation" r:id="rId2" imgW="2913211" imgH="391160" progId="Equation.DSMT4">
                  <p:embed/>
                </p:oleObj>
              </mc:Choice>
              <mc:Fallback>
                <p:oleObj name="Equation" r:id="rId2" imgW="2913211" imgH="391160" progId="Equation.DSMT4">
                  <p:embed/>
                  <p:pic>
                    <p:nvPicPr>
                      <p:cNvPr id="7" name="Object 6">
                        <a:extLst>
                          <a:ext uri="{FF2B5EF4-FFF2-40B4-BE49-F238E27FC236}">
                            <a16:creationId xmlns:a16="http://schemas.microsoft.com/office/drawing/2014/main" id="{87EA0CE9-5934-21CA-4AFB-A75ADE3E0142}"/>
                          </a:ext>
                        </a:extLst>
                      </p:cNvPr>
                      <p:cNvPicPr/>
                      <p:nvPr/>
                    </p:nvPicPr>
                    <p:blipFill>
                      <a:blip r:embed="rId3"/>
                      <a:stretch>
                        <a:fillRect/>
                      </a:stretch>
                    </p:blipFill>
                    <p:spPr>
                      <a:xfrm>
                        <a:off x="3111817" y="1214932"/>
                        <a:ext cx="4416743" cy="592109"/>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627F171F-9945-629B-AA71-9AA94A8692D2}"/>
              </a:ext>
            </a:extLst>
          </p:cNvPr>
          <p:cNvGraphicFramePr>
            <a:graphicFrameLocks noChangeAspect="1"/>
          </p:cNvGraphicFramePr>
          <p:nvPr/>
        </p:nvGraphicFramePr>
        <p:xfrm>
          <a:off x="3069748" y="2302633"/>
          <a:ext cx="6357303" cy="580727"/>
        </p:xfrm>
        <a:graphic>
          <a:graphicData uri="http://schemas.openxmlformats.org/presentationml/2006/ole">
            <mc:AlternateContent xmlns:mc="http://schemas.openxmlformats.org/markup-compatibility/2006">
              <mc:Choice xmlns:v="urn:schemas-microsoft-com:vml" Requires="v">
                <p:oleObj name="Equation" r:id="rId4" imgW="4274820" imgH="391160" progId="Equation.DSMT4">
                  <p:embed/>
                </p:oleObj>
              </mc:Choice>
              <mc:Fallback>
                <p:oleObj name="Equation" r:id="rId4" imgW="4274820" imgH="391160" progId="Equation.DSMT4">
                  <p:embed/>
                  <p:pic>
                    <p:nvPicPr>
                      <p:cNvPr id="9" name="Object 8">
                        <a:extLst>
                          <a:ext uri="{FF2B5EF4-FFF2-40B4-BE49-F238E27FC236}">
                            <a16:creationId xmlns:a16="http://schemas.microsoft.com/office/drawing/2014/main" id="{627F171F-9945-629B-AA71-9AA94A8692D2}"/>
                          </a:ext>
                        </a:extLst>
                      </p:cNvPr>
                      <p:cNvPicPr/>
                      <p:nvPr/>
                    </p:nvPicPr>
                    <p:blipFill>
                      <a:blip r:embed="rId5"/>
                      <a:stretch>
                        <a:fillRect/>
                      </a:stretch>
                    </p:blipFill>
                    <p:spPr>
                      <a:xfrm>
                        <a:off x="3069748" y="2302633"/>
                        <a:ext cx="6357303" cy="580727"/>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DE2FA11E-938C-BD5C-556D-E2C68F2C62F4}"/>
              </a:ext>
            </a:extLst>
          </p:cNvPr>
          <p:cNvSpPr txBox="1"/>
          <p:nvPr/>
        </p:nvSpPr>
        <p:spPr>
          <a:xfrm>
            <a:off x="3042125" y="1870171"/>
            <a:ext cx="3278823" cy="369332"/>
          </a:xfrm>
          <a:prstGeom prst="rect">
            <a:avLst/>
          </a:prstGeom>
          <a:noFill/>
        </p:spPr>
        <p:txBody>
          <a:bodyPr wrap="square" rtlCol="0">
            <a:spAutoFit/>
          </a:bodyPr>
          <a:lstStyle/>
          <a:p>
            <a:r>
              <a:rPr lang="en-US"/>
              <a:t>if forces are unbalanced, then:</a:t>
            </a:r>
          </a:p>
        </p:txBody>
      </p:sp>
      <p:graphicFrame>
        <p:nvGraphicFramePr>
          <p:cNvPr id="21" name="Object 20">
            <a:extLst>
              <a:ext uri="{FF2B5EF4-FFF2-40B4-BE49-F238E27FC236}">
                <a16:creationId xmlns:a16="http://schemas.microsoft.com/office/drawing/2014/main" id="{715DFAEE-A113-9F2D-92B6-2763C5BD2EBB}"/>
              </a:ext>
            </a:extLst>
          </p:cNvPr>
          <p:cNvGraphicFramePr>
            <a:graphicFrameLocks noChangeAspect="1"/>
          </p:cNvGraphicFramePr>
          <p:nvPr>
            <p:extLst>
              <p:ext uri="{D42A27DB-BD31-4B8C-83A1-F6EECF244321}">
                <p14:modId xmlns:p14="http://schemas.microsoft.com/office/powerpoint/2010/main" val="3965650920"/>
              </p:ext>
            </p:extLst>
          </p:nvPr>
        </p:nvGraphicFramePr>
        <p:xfrm>
          <a:off x="3069748" y="3422141"/>
          <a:ext cx="4458812" cy="605669"/>
        </p:xfrm>
        <a:graphic>
          <a:graphicData uri="http://schemas.openxmlformats.org/presentationml/2006/ole">
            <mc:AlternateContent xmlns:mc="http://schemas.openxmlformats.org/markup-compatibility/2006">
              <mc:Choice xmlns:v="urn:schemas-microsoft-com:vml" Requires="v">
                <p:oleObj name="Equation" r:id="rId6" imgW="2875068" imgH="391160" progId="Equation.DSMT4">
                  <p:embed/>
                </p:oleObj>
              </mc:Choice>
              <mc:Fallback>
                <p:oleObj name="Equation" r:id="rId6" imgW="2875068" imgH="391160" progId="Equation.DSMT4">
                  <p:embed/>
                  <p:pic>
                    <p:nvPicPr>
                      <p:cNvPr id="21" name="Object 20">
                        <a:extLst>
                          <a:ext uri="{FF2B5EF4-FFF2-40B4-BE49-F238E27FC236}">
                            <a16:creationId xmlns:a16="http://schemas.microsoft.com/office/drawing/2014/main" id="{715DFAEE-A113-9F2D-92B6-2763C5BD2EBB}"/>
                          </a:ext>
                        </a:extLst>
                      </p:cNvPr>
                      <p:cNvPicPr/>
                      <p:nvPr/>
                    </p:nvPicPr>
                    <p:blipFill>
                      <a:blip r:embed="rId7"/>
                      <a:stretch>
                        <a:fillRect/>
                      </a:stretch>
                    </p:blipFill>
                    <p:spPr>
                      <a:xfrm>
                        <a:off x="3069748" y="3422141"/>
                        <a:ext cx="4458812" cy="605669"/>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E05113E1-AE8B-ED56-00DD-A12B075C0BBF}"/>
              </a:ext>
            </a:extLst>
          </p:cNvPr>
          <p:cNvGraphicFramePr>
            <a:graphicFrameLocks noChangeAspect="1"/>
          </p:cNvGraphicFramePr>
          <p:nvPr/>
        </p:nvGraphicFramePr>
        <p:xfrm>
          <a:off x="3069748" y="4531014"/>
          <a:ext cx="5910263" cy="550938"/>
        </p:xfrm>
        <a:graphic>
          <a:graphicData uri="http://schemas.openxmlformats.org/presentationml/2006/ole">
            <mc:AlternateContent xmlns:mc="http://schemas.openxmlformats.org/markup-compatibility/2006">
              <mc:Choice xmlns:v="urn:schemas-microsoft-com:vml" Requires="v">
                <p:oleObj name="Equation" r:id="rId8" imgW="4189180" imgH="391160" progId="Equation.DSMT4">
                  <p:embed/>
                </p:oleObj>
              </mc:Choice>
              <mc:Fallback>
                <p:oleObj name="Equation" r:id="rId8" imgW="4189180" imgH="391160" progId="Equation.DSMT4">
                  <p:embed/>
                  <p:pic>
                    <p:nvPicPr>
                      <p:cNvPr id="22" name="Object 21">
                        <a:extLst>
                          <a:ext uri="{FF2B5EF4-FFF2-40B4-BE49-F238E27FC236}">
                            <a16:creationId xmlns:a16="http://schemas.microsoft.com/office/drawing/2014/main" id="{E05113E1-AE8B-ED56-00DD-A12B075C0BBF}"/>
                          </a:ext>
                        </a:extLst>
                      </p:cNvPr>
                      <p:cNvPicPr/>
                      <p:nvPr/>
                    </p:nvPicPr>
                    <p:blipFill>
                      <a:blip r:embed="rId9"/>
                      <a:stretch>
                        <a:fillRect/>
                      </a:stretch>
                    </p:blipFill>
                    <p:spPr>
                      <a:xfrm>
                        <a:off x="3069748" y="4531014"/>
                        <a:ext cx="5910263" cy="550938"/>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3A5BE8C3-4C21-4434-0108-C6C90A798990}"/>
              </a:ext>
            </a:extLst>
          </p:cNvPr>
          <p:cNvSpPr txBox="1"/>
          <p:nvPr/>
        </p:nvSpPr>
        <p:spPr>
          <a:xfrm>
            <a:off x="3000056" y="4094746"/>
            <a:ext cx="3278823" cy="369332"/>
          </a:xfrm>
          <a:prstGeom prst="rect">
            <a:avLst/>
          </a:prstGeom>
          <a:noFill/>
        </p:spPr>
        <p:txBody>
          <a:bodyPr wrap="square" rtlCol="0">
            <a:spAutoFit/>
          </a:bodyPr>
          <a:lstStyle/>
          <a:p>
            <a:r>
              <a:rPr lang="en-US"/>
              <a:t>if forces are unbalanced, then:</a:t>
            </a:r>
          </a:p>
        </p:txBody>
      </p:sp>
      <p:graphicFrame>
        <p:nvGraphicFramePr>
          <p:cNvPr id="27" name="Object 26">
            <a:extLst>
              <a:ext uri="{FF2B5EF4-FFF2-40B4-BE49-F238E27FC236}">
                <a16:creationId xmlns:a16="http://schemas.microsoft.com/office/drawing/2014/main" id="{EC357042-BFAE-01F1-30B2-24A6A000F6FD}"/>
              </a:ext>
            </a:extLst>
          </p:cNvPr>
          <p:cNvGraphicFramePr>
            <a:graphicFrameLocks noChangeAspect="1"/>
          </p:cNvGraphicFramePr>
          <p:nvPr/>
        </p:nvGraphicFramePr>
        <p:xfrm>
          <a:off x="3111817" y="5643068"/>
          <a:ext cx="4682649" cy="576831"/>
        </p:xfrm>
        <a:graphic>
          <a:graphicData uri="http://schemas.openxmlformats.org/presentationml/2006/ole">
            <mc:AlternateContent xmlns:mc="http://schemas.openxmlformats.org/markup-compatibility/2006">
              <mc:Choice xmlns:v="urn:schemas-microsoft-com:vml" Requires="v">
                <p:oleObj name="Equation" r:id="rId10" imgW="3170492" imgH="391160" progId="Equation.DSMT4">
                  <p:embed/>
                </p:oleObj>
              </mc:Choice>
              <mc:Fallback>
                <p:oleObj name="Equation" r:id="rId10" imgW="3170492" imgH="391160" progId="Equation.DSMT4">
                  <p:embed/>
                  <p:pic>
                    <p:nvPicPr>
                      <p:cNvPr id="27" name="Object 26">
                        <a:extLst>
                          <a:ext uri="{FF2B5EF4-FFF2-40B4-BE49-F238E27FC236}">
                            <a16:creationId xmlns:a16="http://schemas.microsoft.com/office/drawing/2014/main" id="{EC357042-BFAE-01F1-30B2-24A6A000F6FD}"/>
                          </a:ext>
                        </a:extLst>
                      </p:cNvPr>
                      <p:cNvPicPr/>
                      <p:nvPr/>
                    </p:nvPicPr>
                    <p:blipFill>
                      <a:blip r:embed="rId11"/>
                      <a:stretch>
                        <a:fillRect/>
                      </a:stretch>
                    </p:blipFill>
                    <p:spPr>
                      <a:xfrm>
                        <a:off x="3111817" y="5643068"/>
                        <a:ext cx="4682649" cy="576831"/>
                      </a:xfrm>
                      <a:prstGeom prst="rect">
                        <a:avLst/>
                      </a:prstGeom>
                    </p:spPr>
                  </p:pic>
                </p:oleObj>
              </mc:Fallback>
            </mc:AlternateContent>
          </a:graphicData>
        </a:graphic>
      </p:graphicFrame>
      <p:pic>
        <p:nvPicPr>
          <p:cNvPr id="28" name="Picture 27">
            <a:extLst>
              <a:ext uri="{FF2B5EF4-FFF2-40B4-BE49-F238E27FC236}">
                <a16:creationId xmlns:a16="http://schemas.microsoft.com/office/drawing/2014/main" id="{BD641FB7-20F7-C48E-2091-A7C3AAEA5604}"/>
              </a:ext>
            </a:extLst>
          </p:cNvPr>
          <p:cNvPicPr>
            <a:picLocks noChangeAspect="1"/>
          </p:cNvPicPr>
          <p:nvPr/>
        </p:nvPicPr>
        <p:blipFill>
          <a:blip r:embed="rId12"/>
          <a:stretch>
            <a:fillRect/>
          </a:stretch>
        </p:blipFill>
        <p:spPr>
          <a:xfrm>
            <a:off x="426720" y="916440"/>
            <a:ext cx="1895740" cy="2276793"/>
          </a:xfrm>
          <a:prstGeom prst="rect">
            <a:avLst/>
          </a:prstGeom>
        </p:spPr>
      </p:pic>
      <p:pic>
        <p:nvPicPr>
          <p:cNvPr id="29" name="Picture 28">
            <a:extLst>
              <a:ext uri="{FF2B5EF4-FFF2-40B4-BE49-F238E27FC236}">
                <a16:creationId xmlns:a16="http://schemas.microsoft.com/office/drawing/2014/main" id="{5924328A-F21F-6B2D-6EAC-BE21B5389E9E}"/>
              </a:ext>
            </a:extLst>
          </p:cNvPr>
          <p:cNvPicPr>
            <a:picLocks noChangeAspect="1"/>
          </p:cNvPicPr>
          <p:nvPr/>
        </p:nvPicPr>
        <p:blipFill>
          <a:blip r:embed="rId13"/>
          <a:stretch>
            <a:fillRect/>
          </a:stretch>
        </p:blipFill>
        <p:spPr>
          <a:xfrm>
            <a:off x="426720" y="3597147"/>
            <a:ext cx="2152950" cy="1448002"/>
          </a:xfrm>
          <a:prstGeom prst="rect">
            <a:avLst/>
          </a:prstGeom>
        </p:spPr>
      </p:pic>
      <p:pic>
        <p:nvPicPr>
          <p:cNvPr id="30" name="Picture 29">
            <a:extLst>
              <a:ext uri="{FF2B5EF4-FFF2-40B4-BE49-F238E27FC236}">
                <a16:creationId xmlns:a16="http://schemas.microsoft.com/office/drawing/2014/main" id="{0ADAF438-B947-9474-C27F-A9F3B99E7D68}"/>
              </a:ext>
            </a:extLst>
          </p:cNvPr>
          <p:cNvPicPr>
            <a:picLocks noChangeAspect="1"/>
          </p:cNvPicPr>
          <p:nvPr/>
        </p:nvPicPr>
        <p:blipFill>
          <a:blip r:embed="rId14"/>
          <a:stretch>
            <a:fillRect/>
          </a:stretch>
        </p:blipFill>
        <p:spPr>
          <a:xfrm>
            <a:off x="579605" y="5317585"/>
            <a:ext cx="2152950" cy="1247949"/>
          </a:xfrm>
          <a:prstGeom prst="rect">
            <a:avLst/>
          </a:prstGeom>
        </p:spPr>
      </p:pic>
    </p:spTree>
    <p:extLst>
      <p:ext uri="{BB962C8B-B14F-4D97-AF65-F5344CB8AC3E}">
        <p14:creationId xmlns:p14="http://schemas.microsoft.com/office/powerpoint/2010/main" val="5942617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A27BB-BD2A-35B4-9FE8-B18987A5448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02BE77F-E3F9-2093-8480-F112CCC041CE}"/>
              </a:ext>
            </a:extLst>
          </p:cNvPr>
          <p:cNvSpPr txBox="1"/>
          <p:nvPr/>
        </p:nvSpPr>
        <p:spPr>
          <a:xfrm>
            <a:off x="3850640" y="274320"/>
            <a:ext cx="3728720" cy="523220"/>
          </a:xfrm>
          <a:prstGeom prst="rect">
            <a:avLst/>
          </a:prstGeom>
          <a:noFill/>
        </p:spPr>
        <p:txBody>
          <a:bodyPr wrap="square" rtlCol="0">
            <a:spAutoFit/>
          </a:bodyPr>
          <a:lstStyle/>
          <a:p>
            <a:r>
              <a:rPr lang="en-US" sz="2800" b="1" u="sng"/>
              <a:t>(Thermal Deformation)</a:t>
            </a:r>
          </a:p>
        </p:txBody>
      </p:sp>
      <p:sp>
        <p:nvSpPr>
          <p:cNvPr id="10" name="Rectangle 2">
            <a:extLst>
              <a:ext uri="{FF2B5EF4-FFF2-40B4-BE49-F238E27FC236}">
                <a16:creationId xmlns:a16="http://schemas.microsoft.com/office/drawing/2014/main" id="{4D72198A-BE31-3861-FD54-0BA3A53DACE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94C1AC7B-2396-8B52-B646-909C14C4E490}"/>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E11E7FB7-C97B-41A8-4DA5-B2BA644263D2}"/>
              </a:ext>
            </a:extLst>
          </p:cNvPr>
          <p:cNvGraphicFramePr>
            <a:graphicFrameLocks noChangeAspect="1"/>
          </p:cNvGraphicFramePr>
          <p:nvPr/>
        </p:nvGraphicFramePr>
        <p:xfrm>
          <a:off x="3571488" y="5532330"/>
          <a:ext cx="4852987" cy="525224"/>
        </p:xfrm>
        <a:graphic>
          <a:graphicData uri="http://schemas.openxmlformats.org/presentationml/2006/ole">
            <mc:AlternateContent xmlns:mc="http://schemas.openxmlformats.org/markup-compatibility/2006">
              <mc:Choice xmlns:v="urn:schemas-microsoft-com:vml" Requires="v">
                <p:oleObj name="Equation" r:id="rId2" imgW="3608409" imgH="391160" progId="Equation.DSMT4">
                  <p:embed/>
                </p:oleObj>
              </mc:Choice>
              <mc:Fallback>
                <p:oleObj name="Equation" r:id="rId2" imgW="3608409" imgH="391160" progId="Equation.DSMT4">
                  <p:embed/>
                  <p:pic>
                    <p:nvPicPr>
                      <p:cNvPr id="8" name="Object 7">
                        <a:extLst>
                          <a:ext uri="{FF2B5EF4-FFF2-40B4-BE49-F238E27FC236}">
                            <a16:creationId xmlns:a16="http://schemas.microsoft.com/office/drawing/2014/main" id="{E11E7FB7-C97B-41A8-4DA5-B2BA644263D2}"/>
                          </a:ext>
                        </a:extLst>
                      </p:cNvPr>
                      <p:cNvPicPr/>
                      <p:nvPr/>
                    </p:nvPicPr>
                    <p:blipFill>
                      <a:blip r:embed="rId3"/>
                      <a:stretch>
                        <a:fillRect/>
                      </a:stretch>
                    </p:blipFill>
                    <p:spPr>
                      <a:xfrm>
                        <a:off x="3571488" y="5532330"/>
                        <a:ext cx="4852987" cy="525224"/>
                      </a:xfrm>
                      <a:prstGeom prst="rect">
                        <a:avLst/>
                      </a:prstGeom>
                    </p:spPr>
                  </p:pic>
                </p:oleObj>
              </mc:Fallback>
            </mc:AlternateContent>
          </a:graphicData>
        </a:graphic>
      </p:graphicFrame>
      <p:pic>
        <p:nvPicPr>
          <p:cNvPr id="12" name="Picture 11">
            <a:extLst>
              <a:ext uri="{FF2B5EF4-FFF2-40B4-BE49-F238E27FC236}">
                <a16:creationId xmlns:a16="http://schemas.microsoft.com/office/drawing/2014/main" id="{3E7B998C-E2A2-59A4-C09F-B11B17BA5ED8}"/>
              </a:ext>
            </a:extLst>
          </p:cNvPr>
          <p:cNvPicPr>
            <a:picLocks noChangeAspect="1"/>
          </p:cNvPicPr>
          <p:nvPr/>
        </p:nvPicPr>
        <p:blipFill>
          <a:blip r:embed="rId4"/>
          <a:stretch>
            <a:fillRect/>
          </a:stretch>
        </p:blipFill>
        <p:spPr>
          <a:xfrm>
            <a:off x="628438" y="5445760"/>
            <a:ext cx="2038635" cy="885949"/>
          </a:xfrm>
          <a:prstGeom prst="rect">
            <a:avLst/>
          </a:prstGeom>
        </p:spPr>
      </p:pic>
      <p:pic>
        <p:nvPicPr>
          <p:cNvPr id="14" name="Picture 13">
            <a:extLst>
              <a:ext uri="{FF2B5EF4-FFF2-40B4-BE49-F238E27FC236}">
                <a16:creationId xmlns:a16="http://schemas.microsoft.com/office/drawing/2014/main" id="{61E347E7-C58B-8FC3-23ED-82D89455A6A9}"/>
              </a:ext>
            </a:extLst>
          </p:cNvPr>
          <p:cNvPicPr>
            <a:picLocks noChangeAspect="1"/>
          </p:cNvPicPr>
          <p:nvPr/>
        </p:nvPicPr>
        <p:blipFill>
          <a:blip r:embed="rId5"/>
          <a:stretch>
            <a:fillRect/>
          </a:stretch>
        </p:blipFill>
        <p:spPr>
          <a:xfrm>
            <a:off x="476653" y="1412240"/>
            <a:ext cx="2773912" cy="3170186"/>
          </a:xfrm>
          <a:prstGeom prst="rect">
            <a:avLst/>
          </a:prstGeom>
        </p:spPr>
      </p:pic>
      <p:graphicFrame>
        <p:nvGraphicFramePr>
          <p:cNvPr id="15" name="Object 14">
            <a:extLst>
              <a:ext uri="{FF2B5EF4-FFF2-40B4-BE49-F238E27FC236}">
                <a16:creationId xmlns:a16="http://schemas.microsoft.com/office/drawing/2014/main" id="{4AC369D0-B6C2-60EE-C010-8D8EB1E63537}"/>
              </a:ext>
            </a:extLst>
          </p:cNvPr>
          <p:cNvGraphicFramePr>
            <a:graphicFrameLocks noChangeAspect="1"/>
          </p:cNvGraphicFramePr>
          <p:nvPr/>
        </p:nvGraphicFramePr>
        <p:xfrm>
          <a:off x="3669506" y="2574809"/>
          <a:ext cx="4852987" cy="535112"/>
        </p:xfrm>
        <a:graphic>
          <a:graphicData uri="http://schemas.openxmlformats.org/presentationml/2006/ole">
            <mc:AlternateContent xmlns:mc="http://schemas.openxmlformats.org/markup-compatibility/2006">
              <mc:Choice xmlns:v="urn:schemas-microsoft-com:vml" Requires="v">
                <p:oleObj name="Equation" r:id="rId6" imgW="3541839" imgH="391160" progId="Equation.DSMT4">
                  <p:embed/>
                </p:oleObj>
              </mc:Choice>
              <mc:Fallback>
                <p:oleObj name="Equation" r:id="rId6" imgW="3541839" imgH="391160" progId="Equation.DSMT4">
                  <p:embed/>
                  <p:pic>
                    <p:nvPicPr>
                      <p:cNvPr id="15" name="Object 14">
                        <a:extLst>
                          <a:ext uri="{FF2B5EF4-FFF2-40B4-BE49-F238E27FC236}">
                            <a16:creationId xmlns:a16="http://schemas.microsoft.com/office/drawing/2014/main" id="{4AC369D0-B6C2-60EE-C010-8D8EB1E63537}"/>
                          </a:ext>
                        </a:extLst>
                      </p:cNvPr>
                      <p:cNvPicPr/>
                      <p:nvPr/>
                    </p:nvPicPr>
                    <p:blipFill>
                      <a:blip r:embed="rId7"/>
                      <a:stretch>
                        <a:fillRect/>
                      </a:stretch>
                    </p:blipFill>
                    <p:spPr>
                      <a:xfrm>
                        <a:off x="3669506" y="2574809"/>
                        <a:ext cx="4852987" cy="535112"/>
                      </a:xfrm>
                      <a:prstGeom prst="rect">
                        <a:avLst/>
                      </a:prstGeom>
                    </p:spPr>
                  </p:pic>
                </p:oleObj>
              </mc:Fallback>
            </mc:AlternateContent>
          </a:graphicData>
        </a:graphic>
      </p:graphicFrame>
    </p:spTree>
    <p:extLst>
      <p:ext uri="{BB962C8B-B14F-4D97-AF65-F5344CB8AC3E}">
        <p14:creationId xmlns:p14="http://schemas.microsoft.com/office/powerpoint/2010/main" val="11439423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B9C11-9FA2-D1C5-2F5A-F2868E62CB7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88E013F-0FAC-458A-DAB9-C4EC850595F0}"/>
              </a:ext>
            </a:extLst>
          </p:cNvPr>
          <p:cNvSpPr txBox="1"/>
          <p:nvPr/>
        </p:nvSpPr>
        <p:spPr>
          <a:xfrm>
            <a:off x="3677920" y="229928"/>
            <a:ext cx="4531360" cy="523220"/>
          </a:xfrm>
          <a:prstGeom prst="rect">
            <a:avLst/>
          </a:prstGeom>
          <a:noFill/>
        </p:spPr>
        <p:txBody>
          <a:bodyPr wrap="square" rtlCol="0">
            <a:spAutoFit/>
          </a:bodyPr>
          <a:lstStyle/>
          <a:p>
            <a:r>
              <a:rPr lang="en-US" sz="2800" b="1" u="sng"/>
              <a:t>Thermodynamic Processes</a:t>
            </a:r>
          </a:p>
        </p:txBody>
      </p:sp>
      <p:sp>
        <p:nvSpPr>
          <p:cNvPr id="10" name="Rectangle 2">
            <a:extLst>
              <a:ext uri="{FF2B5EF4-FFF2-40B4-BE49-F238E27FC236}">
                <a16:creationId xmlns:a16="http://schemas.microsoft.com/office/drawing/2014/main" id="{BBC4678B-9F6F-4019-6BE6-27E7EDB565B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591D6439-3C1D-F1E2-E0EF-8C1E0A816952}"/>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2">
            <a:extLst>
              <a:ext uri="{FF2B5EF4-FFF2-40B4-BE49-F238E27FC236}">
                <a16:creationId xmlns:a16="http://schemas.microsoft.com/office/drawing/2014/main" id="{455D1243-D071-7EFA-45E0-7EEAD2FD90DA}"/>
              </a:ext>
            </a:extLst>
          </p:cNvPr>
          <p:cNvSpPr>
            <a:spLocks noChangeArrowheads="1"/>
          </p:cNvSpPr>
          <p:nvPr/>
        </p:nvSpPr>
        <p:spPr bwMode="auto">
          <a:xfrm>
            <a:off x="1026160" y="3183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67E6A14F-5A86-8354-19CC-4FEEDEA86840}"/>
              </a:ext>
            </a:extLst>
          </p:cNvPr>
          <p:cNvGraphicFramePr>
            <a:graphicFrameLocks noChangeAspect="1"/>
          </p:cNvGraphicFramePr>
          <p:nvPr>
            <p:extLst>
              <p:ext uri="{D42A27DB-BD31-4B8C-83A1-F6EECF244321}">
                <p14:modId xmlns:p14="http://schemas.microsoft.com/office/powerpoint/2010/main" val="2476867757"/>
              </p:ext>
            </p:extLst>
          </p:nvPr>
        </p:nvGraphicFramePr>
        <p:xfrm>
          <a:off x="863283" y="2238375"/>
          <a:ext cx="2814637" cy="1190625"/>
        </p:xfrm>
        <a:graphic>
          <a:graphicData uri="http://schemas.openxmlformats.org/presentationml/2006/ole">
            <mc:AlternateContent xmlns:mc="http://schemas.openxmlformats.org/markup-compatibility/2006">
              <mc:Choice xmlns:v="urn:schemas-microsoft-com:vml" Requires="v">
                <p:oleObj name="Equation" r:id="rId2" imgW="1981080" imgH="838080" progId="Equation.DSMT4">
                  <p:embed/>
                </p:oleObj>
              </mc:Choice>
              <mc:Fallback>
                <p:oleObj name="Equation" r:id="rId2" imgW="1981080" imgH="838080" progId="Equation.DSMT4">
                  <p:embed/>
                  <p:pic>
                    <p:nvPicPr>
                      <p:cNvPr id="3" name="Object 2">
                        <a:extLst>
                          <a:ext uri="{FF2B5EF4-FFF2-40B4-BE49-F238E27FC236}">
                            <a16:creationId xmlns:a16="http://schemas.microsoft.com/office/drawing/2014/main" id="{AFABFC34-44AE-839D-7F7C-EC4C6350086D}"/>
                          </a:ext>
                        </a:extLst>
                      </p:cNvPr>
                      <p:cNvPicPr/>
                      <p:nvPr/>
                    </p:nvPicPr>
                    <p:blipFill>
                      <a:blip r:embed="rId3"/>
                      <a:stretch>
                        <a:fillRect/>
                      </a:stretch>
                    </p:blipFill>
                    <p:spPr>
                      <a:xfrm>
                        <a:off x="863283" y="2238375"/>
                        <a:ext cx="2814637" cy="1190625"/>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A6DC8A1B-E2EB-28C8-7A79-07884A777FC2}"/>
              </a:ext>
            </a:extLst>
          </p:cNvPr>
          <p:cNvGraphicFramePr>
            <a:graphicFrameLocks noChangeAspect="1"/>
          </p:cNvGraphicFramePr>
          <p:nvPr>
            <p:extLst>
              <p:ext uri="{D42A27DB-BD31-4B8C-83A1-F6EECF244321}">
                <p14:modId xmlns:p14="http://schemas.microsoft.com/office/powerpoint/2010/main" val="10507751"/>
              </p:ext>
            </p:extLst>
          </p:nvPr>
        </p:nvGraphicFramePr>
        <p:xfrm>
          <a:off x="863283" y="4398126"/>
          <a:ext cx="1571625" cy="1257300"/>
        </p:xfrm>
        <a:graphic>
          <a:graphicData uri="http://schemas.openxmlformats.org/presentationml/2006/ole">
            <mc:AlternateContent xmlns:mc="http://schemas.openxmlformats.org/markup-compatibility/2006">
              <mc:Choice xmlns:v="urn:schemas-microsoft-com:vml" Requires="v">
                <p:oleObj name="Equation" r:id="rId4" imgW="1143000" imgH="914400" progId="Equation.DSMT4">
                  <p:embed/>
                </p:oleObj>
              </mc:Choice>
              <mc:Fallback>
                <p:oleObj name="Equation" r:id="rId4" imgW="1143000" imgH="914400" progId="Equation.DSMT4">
                  <p:embed/>
                  <p:pic>
                    <p:nvPicPr>
                      <p:cNvPr id="0" name=""/>
                      <p:cNvPicPr/>
                      <p:nvPr/>
                    </p:nvPicPr>
                    <p:blipFill>
                      <a:blip r:embed="rId5"/>
                      <a:stretch>
                        <a:fillRect/>
                      </a:stretch>
                    </p:blipFill>
                    <p:spPr>
                      <a:xfrm>
                        <a:off x="863283" y="4398126"/>
                        <a:ext cx="1571625" cy="1257300"/>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D177F56E-B788-9AA9-E0EA-66715C4122D7}"/>
              </a:ext>
            </a:extLst>
          </p:cNvPr>
          <p:cNvSpPr txBox="1"/>
          <p:nvPr/>
        </p:nvSpPr>
        <p:spPr>
          <a:xfrm>
            <a:off x="741680" y="1321809"/>
            <a:ext cx="7284720" cy="646331"/>
          </a:xfrm>
          <a:prstGeom prst="rect">
            <a:avLst/>
          </a:prstGeom>
          <a:noFill/>
        </p:spPr>
        <p:txBody>
          <a:bodyPr wrap="square" rtlCol="0">
            <a:spAutoFit/>
          </a:bodyPr>
          <a:lstStyle/>
          <a:p>
            <a:r>
              <a:rPr lang="en-US"/>
              <a:t>With formulas for energy and entropy, as well as 1</a:t>
            </a:r>
            <a:r>
              <a:rPr lang="en-US" baseline="30000"/>
              <a:t>st</a:t>
            </a:r>
            <a:r>
              <a:rPr lang="en-US"/>
              <a:t> and 2</a:t>
            </a:r>
            <a:r>
              <a:rPr lang="en-US" baseline="30000"/>
              <a:t>nd</a:t>
            </a:r>
            <a:r>
              <a:rPr lang="en-US"/>
              <a:t> laws, we can derive equation of state for ideal gas, as well as isentropic equation.</a:t>
            </a:r>
          </a:p>
        </p:txBody>
      </p:sp>
      <p:sp>
        <p:nvSpPr>
          <p:cNvPr id="7" name="TextBox 6">
            <a:extLst>
              <a:ext uri="{FF2B5EF4-FFF2-40B4-BE49-F238E27FC236}">
                <a16:creationId xmlns:a16="http://schemas.microsoft.com/office/drawing/2014/main" id="{14AEB1ED-012A-DEB3-C021-998E0C4E125F}"/>
              </a:ext>
            </a:extLst>
          </p:cNvPr>
          <p:cNvSpPr txBox="1"/>
          <p:nvPr/>
        </p:nvSpPr>
        <p:spPr>
          <a:xfrm>
            <a:off x="741680" y="3804728"/>
            <a:ext cx="8371840" cy="369332"/>
          </a:xfrm>
          <a:prstGeom prst="rect">
            <a:avLst/>
          </a:prstGeom>
          <a:noFill/>
        </p:spPr>
        <p:txBody>
          <a:bodyPr wrap="square" rtlCol="0">
            <a:spAutoFit/>
          </a:bodyPr>
          <a:lstStyle/>
          <a:p>
            <a:r>
              <a:rPr lang="en-US"/>
              <a:t>And commensurate formulas for work during these isothermal and isentropic process:</a:t>
            </a:r>
          </a:p>
        </p:txBody>
      </p:sp>
    </p:spTree>
    <p:extLst>
      <p:ext uri="{BB962C8B-B14F-4D97-AF65-F5344CB8AC3E}">
        <p14:creationId xmlns:p14="http://schemas.microsoft.com/office/powerpoint/2010/main" val="10090904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86198-D1A8-D995-DB28-C4DE92DB440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ABAF91D-AAA5-3E06-728D-DE5540639DB3}"/>
              </a:ext>
            </a:extLst>
          </p:cNvPr>
          <p:cNvSpPr txBox="1"/>
          <p:nvPr/>
        </p:nvSpPr>
        <p:spPr>
          <a:xfrm>
            <a:off x="4582249" y="184650"/>
            <a:ext cx="2194560" cy="523220"/>
          </a:xfrm>
          <a:prstGeom prst="rect">
            <a:avLst/>
          </a:prstGeom>
          <a:noFill/>
        </p:spPr>
        <p:txBody>
          <a:bodyPr wrap="square" rtlCol="0">
            <a:spAutoFit/>
          </a:bodyPr>
          <a:lstStyle/>
          <a:p>
            <a:r>
              <a:rPr lang="en-US" sz="2800" b="1" u="sng"/>
              <a:t>Heat Engine</a:t>
            </a:r>
          </a:p>
        </p:txBody>
      </p:sp>
      <p:sp>
        <p:nvSpPr>
          <p:cNvPr id="10" name="Rectangle 2">
            <a:extLst>
              <a:ext uri="{FF2B5EF4-FFF2-40B4-BE49-F238E27FC236}">
                <a16:creationId xmlns:a16="http://schemas.microsoft.com/office/drawing/2014/main" id="{4FC00239-5BF4-DFA3-727A-C27F60385A8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5879D008-51A7-47BB-0115-6784A498F15E}"/>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 name="Picture 1">
            <a:extLst>
              <a:ext uri="{FF2B5EF4-FFF2-40B4-BE49-F238E27FC236}">
                <a16:creationId xmlns:a16="http://schemas.microsoft.com/office/drawing/2014/main" id="{819A73D7-F1AB-1B88-E425-706C3AF39A93}"/>
              </a:ext>
            </a:extLst>
          </p:cNvPr>
          <p:cNvPicPr>
            <a:picLocks noChangeAspect="1"/>
          </p:cNvPicPr>
          <p:nvPr/>
        </p:nvPicPr>
        <p:blipFill>
          <a:blip r:embed="rId2"/>
          <a:stretch>
            <a:fillRect/>
          </a:stretch>
        </p:blipFill>
        <p:spPr>
          <a:xfrm>
            <a:off x="575029" y="1142046"/>
            <a:ext cx="8014440" cy="2641830"/>
          </a:xfrm>
          <a:prstGeom prst="rect">
            <a:avLst/>
          </a:prstGeom>
        </p:spPr>
      </p:pic>
      <p:pic>
        <p:nvPicPr>
          <p:cNvPr id="8" name="Picture 7">
            <a:extLst>
              <a:ext uri="{FF2B5EF4-FFF2-40B4-BE49-F238E27FC236}">
                <a16:creationId xmlns:a16="http://schemas.microsoft.com/office/drawing/2014/main" id="{CDED0CE8-D0A1-F8AB-E2B4-E6CAF7DEF86C}"/>
              </a:ext>
            </a:extLst>
          </p:cNvPr>
          <p:cNvPicPr>
            <a:picLocks noChangeAspect="1"/>
          </p:cNvPicPr>
          <p:nvPr/>
        </p:nvPicPr>
        <p:blipFill>
          <a:blip r:embed="rId3"/>
          <a:stretch>
            <a:fillRect/>
          </a:stretch>
        </p:blipFill>
        <p:spPr>
          <a:xfrm>
            <a:off x="800840" y="4143649"/>
            <a:ext cx="2335945" cy="2161147"/>
          </a:xfrm>
          <a:prstGeom prst="rect">
            <a:avLst/>
          </a:prstGeom>
        </p:spPr>
      </p:pic>
      <p:graphicFrame>
        <p:nvGraphicFramePr>
          <p:cNvPr id="9" name="Object 8">
            <a:extLst>
              <a:ext uri="{FF2B5EF4-FFF2-40B4-BE49-F238E27FC236}">
                <a16:creationId xmlns:a16="http://schemas.microsoft.com/office/drawing/2014/main" id="{3483B462-F8E4-5636-7900-5BE00E51DC6A}"/>
              </a:ext>
            </a:extLst>
          </p:cNvPr>
          <p:cNvGraphicFramePr>
            <a:graphicFrameLocks noChangeAspect="1"/>
          </p:cNvGraphicFramePr>
          <p:nvPr>
            <p:extLst>
              <p:ext uri="{D42A27DB-BD31-4B8C-83A1-F6EECF244321}">
                <p14:modId xmlns:p14="http://schemas.microsoft.com/office/powerpoint/2010/main" val="1048765171"/>
              </p:ext>
            </p:extLst>
          </p:nvPr>
        </p:nvGraphicFramePr>
        <p:xfrm>
          <a:off x="7263765" y="4894815"/>
          <a:ext cx="776288" cy="658813"/>
        </p:xfrm>
        <a:graphic>
          <a:graphicData uri="http://schemas.openxmlformats.org/presentationml/2006/ole">
            <mc:AlternateContent xmlns:mc="http://schemas.openxmlformats.org/markup-compatibility/2006">
              <mc:Choice xmlns:v="urn:schemas-microsoft-com:vml" Requires="v">
                <p:oleObj name="Equation" r:id="rId4" imgW="507960" imgH="431640" progId="Equation.DSMT4">
                  <p:embed/>
                </p:oleObj>
              </mc:Choice>
              <mc:Fallback>
                <p:oleObj name="Equation" r:id="rId4" imgW="507960" imgH="431640" progId="Equation.DSMT4">
                  <p:embed/>
                  <p:pic>
                    <p:nvPicPr>
                      <p:cNvPr id="0" name=""/>
                      <p:cNvPicPr/>
                      <p:nvPr/>
                    </p:nvPicPr>
                    <p:blipFill>
                      <a:blip r:embed="rId5"/>
                      <a:stretch>
                        <a:fillRect/>
                      </a:stretch>
                    </p:blipFill>
                    <p:spPr>
                      <a:xfrm>
                        <a:off x="7263765" y="4894815"/>
                        <a:ext cx="776288" cy="658813"/>
                      </a:xfrm>
                      <a:prstGeom prst="rect">
                        <a:avLst/>
                      </a:prstGeom>
                      <a:solidFill>
                        <a:srgbClr val="CCFFCC"/>
                      </a:solidFill>
                    </p:spPr>
                  </p:pic>
                </p:oleObj>
              </mc:Fallback>
            </mc:AlternateContent>
          </a:graphicData>
        </a:graphic>
      </p:graphicFrame>
      <p:pic>
        <p:nvPicPr>
          <p:cNvPr id="16" name="Picture 15">
            <a:extLst>
              <a:ext uri="{FF2B5EF4-FFF2-40B4-BE49-F238E27FC236}">
                <a16:creationId xmlns:a16="http://schemas.microsoft.com/office/drawing/2014/main" id="{16C7BF6E-70E6-48C7-D82F-9AEE741AEB8A}"/>
              </a:ext>
            </a:extLst>
          </p:cNvPr>
          <p:cNvPicPr>
            <a:picLocks noChangeAspect="1"/>
          </p:cNvPicPr>
          <p:nvPr/>
        </p:nvPicPr>
        <p:blipFill>
          <a:blip r:embed="rId6"/>
          <a:stretch>
            <a:fillRect/>
          </a:stretch>
        </p:blipFill>
        <p:spPr>
          <a:xfrm>
            <a:off x="4160994" y="4433536"/>
            <a:ext cx="2686846" cy="1843043"/>
          </a:xfrm>
          <a:prstGeom prst="rect">
            <a:avLst/>
          </a:prstGeom>
        </p:spPr>
      </p:pic>
      <p:graphicFrame>
        <p:nvGraphicFramePr>
          <p:cNvPr id="17" name="Object 16">
            <a:extLst>
              <a:ext uri="{FF2B5EF4-FFF2-40B4-BE49-F238E27FC236}">
                <a16:creationId xmlns:a16="http://schemas.microsoft.com/office/drawing/2014/main" id="{4997CCF5-3ACE-C75A-B9D0-349E3D0ABBA9}"/>
              </a:ext>
            </a:extLst>
          </p:cNvPr>
          <p:cNvGraphicFramePr>
            <a:graphicFrameLocks noChangeAspect="1"/>
          </p:cNvGraphicFramePr>
          <p:nvPr>
            <p:extLst>
              <p:ext uri="{D42A27DB-BD31-4B8C-83A1-F6EECF244321}">
                <p14:modId xmlns:p14="http://schemas.microsoft.com/office/powerpoint/2010/main" val="3434299995"/>
              </p:ext>
            </p:extLst>
          </p:nvPr>
        </p:nvGraphicFramePr>
        <p:xfrm>
          <a:off x="8869363" y="4776788"/>
          <a:ext cx="2095500" cy="873125"/>
        </p:xfrm>
        <a:graphic>
          <a:graphicData uri="http://schemas.openxmlformats.org/presentationml/2006/ole">
            <mc:AlternateContent xmlns:mc="http://schemas.openxmlformats.org/markup-compatibility/2006">
              <mc:Choice xmlns:v="urn:schemas-microsoft-com:vml" Requires="v">
                <p:oleObj name="Equation" r:id="rId7" imgW="1523880" imgH="634680" progId="Equation.DSMT4">
                  <p:embed/>
                </p:oleObj>
              </mc:Choice>
              <mc:Fallback>
                <p:oleObj name="Equation" r:id="rId7" imgW="1523880" imgH="634680" progId="Equation.DSMT4">
                  <p:embed/>
                  <p:pic>
                    <p:nvPicPr>
                      <p:cNvPr id="0" name=""/>
                      <p:cNvPicPr/>
                      <p:nvPr/>
                    </p:nvPicPr>
                    <p:blipFill>
                      <a:blip r:embed="rId8"/>
                      <a:stretch>
                        <a:fillRect/>
                      </a:stretch>
                    </p:blipFill>
                    <p:spPr>
                      <a:xfrm>
                        <a:off x="8869363" y="4776788"/>
                        <a:ext cx="2095500" cy="8731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2917310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128AA-C5BB-08A6-DE5B-72EF960D43C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89C9D44-35AD-CD3F-56BD-F8D2FB5E58B8}"/>
              </a:ext>
            </a:extLst>
          </p:cNvPr>
          <p:cNvSpPr txBox="1"/>
          <p:nvPr/>
        </p:nvSpPr>
        <p:spPr>
          <a:xfrm>
            <a:off x="3745230" y="178357"/>
            <a:ext cx="3881120" cy="523220"/>
          </a:xfrm>
          <a:prstGeom prst="rect">
            <a:avLst/>
          </a:prstGeom>
          <a:noFill/>
        </p:spPr>
        <p:txBody>
          <a:bodyPr wrap="square" rtlCol="0">
            <a:spAutoFit/>
          </a:bodyPr>
          <a:lstStyle/>
          <a:p>
            <a:r>
              <a:rPr lang="en-US" sz="2800" b="1" u="sng"/>
              <a:t>Refrigerator/Heat Pump</a:t>
            </a:r>
          </a:p>
        </p:txBody>
      </p:sp>
      <p:sp>
        <p:nvSpPr>
          <p:cNvPr id="10" name="Rectangle 2">
            <a:extLst>
              <a:ext uri="{FF2B5EF4-FFF2-40B4-BE49-F238E27FC236}">
                <a16:creationId xmlns:a16="http://schemas.microsoft.com/office/drawing/2014/main" id="{E2B3471B-B85C-5172-EC4C-526150B20C8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FE933199-2D29-2A64-BC3A-61F4634B8C03}"/>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 name="Picture 2">
            <a:extLst>
              <a:ext uri="{FF2B5EF4-FFF2-40B4-BE49-F238E27FC236}">
                <a16:creationId xmlns:a16="http://schemas.microsoft.com/office/drawing/2014/main" id="{DA1BC921-6ABF-5630-A921-62E4083FF8CF}"/>
              </a:ext>
            </a:extLst>
          </p:cNvPr>
          <p:cNvPicPr>
            <a:picLocks noChangeAspect="1"/>
          </p:cNvPicPr>
          <p:nvPr/>
        </p:nvPicPr>
        <p:blipFill>
          <a:blip r:embed="rId3"/>
          <a:stretch>
            <a:fillRect/>
          </a:stretch>
        </p:blipFill>
        <p:spPr>
          <a:xfrm>
            <a:off x="577630" y="1362610"/>
            <a:ext cx="8402223" cy="1438476"/>
          </a:xfrm>
          <a:prstGeom prst="rect">
            <a:avLst/>
          </a:prstGeom>
        </p:spPr>
      </p:pic>
      <p:pic>
        <p:nvPicPr>
          <p:cNvPr id="5" name="Picture 4">
            <a:extLst>
              <a:ext uri="{FF2B5EF4-FFF2-40B4-BE49-F238E27FC236}">
                <a16:creationId xmlns:a16="http://schemas.microsoft.com/office/drawing/2014/main" id="{FF720E98-0853-7E06-7C0A-E45366A49950}"/>
              </a:ext>
            </a:extLst>
          </p:cNvPr>
          <p:cNvPicPr>
            <a:picLocks noChangeAspect="1"/>
          </p:cNvPicPr>
          <p:nvPr/>
        </p:nvPicPr>
        <p:blipFill>
          <a:blip r:embed="rId4"/>
          <a:stretch>
            <a:fillRect/>
          </a:stretch>
        </p:blipFill>
        <p:spPr>
          <a:xfrm>
            <a:off x="550034" y="3591392"/>
            <a:ext cx="2727912" cy="2546051"/>
          </a:xfrm>
          <a:prstGeom prst="rect">
            <a:avLst/>
          </a:prstGeom>
        </p:spPr>
      </p:pic>
      <p:graphicFrame>
        <p:nvGraphicFramePr>
          <p:cNvPr id="6" name="Object 5">
            <a:extLst>
              <a:ext uri="{FF2B5EF4-FFF2-40B4-BE49-F238E27FC236}">
                <a16:creationId xmlns:a16="http://schemas.microsoft.com/office/drawing/2014/main" id="{E034228A-44BE-26B0-9B43-6E88FFA3E1F0}"/>
              </a:ext>
            </a:extLst>
          </p:cNvPr>
          <p:cNvGraphicFramePr>
            <a:graphicFrameLocks noChangeAspect="1"/>
          </p:cNvGraphicFramePr>
          <p:nvPr>
            <p:extLst>
              <p:ext uri="{D42A27DB-BD31-4B8C-83A1-F6EECF244321}">
                <p14:modId xmlns:p14="http://schemas.microsoft.com/office/powerpoint/2010/main" val="839890942"/>
              </p:ext>
            </p:extLst>
          </p:nvPr>
        </p:nvGraphicFramePr>
        <p:xfrm>
          <a:off x="7239953" y="4011295"/>
          <a:ext cx="1565275" cy="639762"/>
        </p:xfrm>
        <a:graphic>
          <a:graphicData uri="http://schemas.openxmlformats.org/presentationml/2006/ole">
            <mc:AlternateContent xmlns:mc="http://schemas.openxmlformats.org/markup-compatibility/2006">
              <mc:Choice xmlns:v="urn:schemas-microsoft-com:vml" Requires="v">
                <p:oleObj name="Equation" r:id="rId5" imgW="965160" imgH="393480" progId="Equation.DSMT4">
                  <p:embed/>
                </p:oleObj>
              </mc:Choice>
              <mc:Fallback>
                <p:oleObj name="Equation" r:id="rId5" imgW="965160" imgH="393480" progId="Equation.DSMT4">
                  <p:embed/>
                  <p:pic>
                    <p:nvPicPr>
                      <p:cNvPr id="0" name=""/>
                      <p:cNvPicPr/>
                      <p:nvPr/>
                    </p:nvPicPr>
                    <p:blipFill>
                      <a:blip r:embed="rId6"/>
                      <a:stretch>
                        <a:fillRect/>
                      </a:stretch>
                    </p:blipFill>
                    <p:spPr>
                      <a:xfrm>
                        <a:off x="7239953" y="4011295"/>
                        <a:ext cx="1565275" cy="639762"/>
                      </a:xfrm>
                      <a:prstGeom prst="rect">
                        <a:avLst/>
                      </a:prstGeom>
                      <a:solidFill>
                        <a:srgbClr val="CCFFCC"/>
                      </a:solidFill>
                    </p:spPr>
                  </p:pic>
                </p:oleObj>
              </mc:Fallback>
            </mc:AlternateContent>
          </a:graphicData>
        </a:graphic>
      </p:graphicFrame>
      <p:pic>
        <p:nvPicPr>
          <p:cNvPr id="15" name="Picture 14">
            <a:extLst>
              <a:ext uri="{FF2B5EF4-FFF2-40B4-BE49-F238E27FC236}">
                <a16:creationId xmlns:a16="http://schemas.microsoft.com/office/drawing/2014/main" id="{2DB7CDE3-7CE4-0827-35AD-98E423792B57}"/>
              </a:ext>
            </a:extLst>
          </p:cNvPr>
          <p:cNvPicPr>
            <a:picLocks noChangeAspect="1"/>
          </p:cNvPicPr>
          <p:nvPr/>
        </p:nvPicPr>
        <p:blipFill>
          <a:blip r:embed="rId7"/>
          <a:stretch>
            <a:fillRect/>
          </a:stretch>
        </p:blipFill>
        <p:spPr>
          <a:xfrm>
            <a:off x="3452571" y="3818156"/>
            <a:ext cx="3205006" cy="2092524"/>
          </a:xfrm>
          <a:prstGeom prst="rect">
            <a:avLst/>
          </a:prstGeom>
        </p:spPr>
      </p:pic>
      <p:graphicFrame>
        <p:nvGraphicFramePr>
          <p:cNvPr id="18" name="Object 17">
            <a:extLst>
              <a:ext uri="{FF2B5EF4-FFF2-40B4-BE49-F238E27FC236}">
                <a16:creationId xmlns:a16="http://schemas.microsoft.com/office/drawing/2014/main" id="{C983C9EA-74EB-4B31-8A49-F55CC6E153D0}"/>
              </a:ext>
            </a:extLst>
          </p:cNvPr>
          <p:cNvGraphicFramePr>
            <a:graphicFrameLocks noChangeAspect="1"/>
          </p:cNvGraphicFramePr>
          <p:nvPr>
            <p:extLst>
              <p:ext uri="{D42A27DB-BD31-4B8C-83A1-F6EECF244321}">
                <p14:modId xmlns:p14="http://schemas.microsoft.com/office/powerpoint/2010/main" val="1555976482"/>
              </p:ext>
            </p:extLst>
          </p:nvPr>
        </p:nvGraphicFramePr>
        <p:xfrm>
          <a:off x="8979853" y="3957320"/>
          <a:ext cx="2857500" cy="750887"/>
        </p:xfrm>
        <a:graphic>
          <a:graphicData uri="http://schemas.openxmlformats.org/presentationml/2006/ole">
            <mc:AlternateContent xmlns:mc="http://schemas.openxmlformats.org/markup-compatibility/2006">
              <mc:Choice xmlns:v="urn:schemas-microsoft-com:vml" Requires="v">
                <p:oleObj name="Equation" r:id="rId8" imgW="1841400" imgH="482400" progId="Equation.DSMT4">
                  <p:embed/>
                </p:oleObj>
              </mc:Choice>
              <mc:Fallback>
                <p:oleObj name="Equation" r:id="rId8" imgW="1841400" imgH="482400" progId="Equation.DSMT4">
                  <p:embed/>
                  <p:pic>
                    <p:nvPicPr>
                      <p:cNvPr id="0" name=""/>
                      <p:cNvPicPr/>
                      <p:nvPr/>
                    </p:nvPicPr>
                    <p:blipFill>
                      <a:blip r:embed="rId9"/>
                      <a:stretch>
                        <a:fillRect/>
                      </a:stretch>
                    </p:blipFill>
                    <p:spPr>
                      <a:xfrm>
                        <a:off x="8979853" y="3957320"/>
                        <a:ext cx="2857500" cy="750887"/>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D0C7C6E0-0D7F-CF57-B1AA-89D0C7975358}"/>
              </a:ext>
            </a:extLst>
          </p:cNvPr>
          <p:cNvGraphicFramePr>
            <a:graphicFrameLocks noChangeAspect="1"/>
          </p:cNvGraphicFramePr>
          <p:nvPr>
            <p:extLst>
              <p:ext uri="{D42A27DB-BD31-4B8C-83A1-F6EECF244321}">
                <p14:modId xmlns:p14="http://schemas.microsoft.com/office/powerpoint/2010/main" val="2462882741"/>
              </p:ext>
            </p:extLst>
          </p:nvPr>
        </p:nvGraphicFramePr>
        <p:xfrm>
          <a:off x="7239952" y="5118178"/>
          <a:ext cx="1060767" cy="645251"/>
        </p:xfrm>
        <a:graphic>
          <a:graphicData uri="http://schemas.openxmlformats.org/presentationml/2006/ole">
            <mc:AlternateContent xmlns:mc="http://schemas.openxmlformats.org/markup-compatibility/2006">
              <mc:Choice xmlns:v="urn:schemas-microsoft-com:vml" Requires="v">
                <p:oleObj name="Equation" r:id="rId10" imgW="647640" imgH="393480" progId="Equation.DSMT4">
                  <p:embed/>
                </p:oleObj>
              </mc:Choice>
              <mc:Fallback>
                <p:oleObj name="Equation" r:id="rId10" imgW="647640" imgH="393480" progId="Equation.DSMT4">
                  <p:embed/>
                  <p:pic>
                    <p:nvPicPr>
                      <p:cNvPr id="0" name=""/>
                      <p:cNvPicPr/>
                      <p:nvPr/>
                    </p:nvPicPr>
                    <p:blipFill>
                      <a:blip r:embed="rId11"/>
                      <a:stretch>
                        <a:fillRect/>
                      </a:stretch>
                    </p:blipFill>
                    <p:spPr>
                      <a:xfrm>
                        <a:off x="7239952" y="5118178"/>
                        <a:ext cx="1060767" cy="645251"/>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6B5D5FD4-DB49-7F7D-7DB0-8EF43E522A98}"/>
              </a:ext>
            </a:extLst>
          </p:cNvPr>
          <p:cNvGraphicFramePr>
            <a:graphicFrameLocks noChangeAspect="1"/>
          </p:cNvGraphicFramePr>
          <p:nvPr>
            <p:extLst>
              <p:ext uri="{D42A27DB-BD31-4B8C-83A1-F6EECF244321}">
                <p14:modId xmlns:p14="http://schemas.microsoft.com/office/powerpoint/2010/main" val="297264099"/>
              </p:ext>
            </p:extLst>
          </p:nvPr>
        </p:nvGraphicFramePr>
        <p:xfrm>
          <a:off x="8936990" y="5081270"/>
          <a:ext cx="2647950" cy="679450"/>
        </p:xfrm>
        <a:graphic>
          <a:graphicData uri="http://schemas.openxmlformats.org/presentationml/2006/ole">
            <mc:AlternateContent xmlns:mc="http://schemas.openxmlformats.org/markup-compatibility/2006">
              <mc:Choice xmlns:v="urn:schemas-microsoft-com:vml" Requires="v">
                <p:oleObj name="Equation" r:id="rId12" imgW="1879560" imgH="482400" progId="Equation.DSMT4">
                  <p:embed/>
                </p:oleObj>
              </mc:Choice>
              <mc:Fallback>
                <p:oleObj name="Equation" r:id="rId12" imgW="1879560" imgH="482400" progId="Equation.DSMT4">
                  <p:embed/>
                  <p:pic>
                    <p:nvPicPr>
                      <p:cNvPr id="0" name=""/>
                      <p:cNvPicPr/>
                      <p:nvPr/>
                    </p:nvPicPr>
                    <p:blipFill>
                      <a:blip r:embed="rId13"/>
                      <a:stretch>
                        <a:fillRect/>
                      </a:stretch>
                    </p:blipFill>
                    <p:spPr>
                      <a:xfrm>
                        <a:off x="8936990" y="5081270"/>
                        <a:ext cx="2647950" cy="6794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016597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77C44B-5F50-4A99-249E-4D2367A896D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3D97DBD-1DE9-A4EE-386E-684710E27A1A}"/>
              </a:ext>
            </a:extLst>
          </p:cNvPr>
          <p:cNvSpPr txBox="1"/>
          <p:nvPr/>
        </p:nvSpPr>
        <p:spPr>
          <a:xfrm>
            <a:off x="3972560" y="184650"/>
            <a:ext cx="3291205" cy="523220"/>
          </a:xfrm>
          <a:prstGeom prst="rect">
            <a:avLst/>
          </a:prstGeom>
          <a:noFill/>
        </p:spPr>
        <p:txBody>
          <a:bodyPr wrap="square" rtlCol="0">
            <a:spAutoFit/>
          </a:bodyPr>
          <a:lstStyle/>
          <a:p>
            <a:r>
              <a:rPr lang="en-US" sz="2800" b="1" u="sng"/>
              <a:t>Metabolic Processes</a:t>
            </a:r>
          </a:p>
        </p:txBody>
      </p:sp>
      <p:sp>
        <p:nvSpPr>
          <p:cNvPr id="10" name="Rectangle 2">
            <a:extLst>
              <a:ext uri="{FF2B5EF4-FFF2-40B4-BE49-F238E27FC236}">
                <a16:creationId xmlns:a16="http://schemas.microsoft.com/office/drawing/2014/main" id="{7C6E91FB-4AF8-5594-8654-BB186DF6867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39BD23F5-0B0B-C36F-1469-3F1F2A47C5A1}"/>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2">
            <a:extLst>
              <a:ext uri="{FF2B5EF4-FFF2-40B4-BE49-F238E27FC236}">
                <a16:creationId xmlns:a16="http://schemas.microsoft.com/office/drawing/2014/main" id="{E4444E6F-7E3C-CC2C-1AD4-F3F3A101D270}"/>
              </a:ext>
            </a:extLst>
          </p:cNvPr>
          <p:cNvSpPr>
            <a:spLocks noChangeArrowheads="1"/>
          </p:cNvSpPr>
          <p:nvPr/>
        </p:nvSpPr>
        <p:spPr bwMode="auto">
          <a:xfrm>
            <a:off x="1026160" y="3183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 name="Picture 2">
            <a:extLst>
              <a:ext uri="{FF2B5EF4-FFF2-40B4-BE49-F238E27FC236}">
                <a16:creationId xmlns:a16="http://schemas.microsoft.com/office/drawing/2014/main" id="{D162935D-FCBB-4C8A-72DD-A441B66B00AC}"/>
              </a:ext>
            </a:extLst>
          </p:cNvPr>
          <p:cNvPicPr>
            <a:picLocks noChangeAspect="1"/>
          </p:cNvPicPr>
          <p:nvPr/>
        </p:nvPicPr>
        <p:blipFill>
          <a:blip r:embed="rId2"/>
          <a:stretch>
            <a:fillRect/>
          </a:stretch>
        </p:blipFill>
        <p:spPr>
          <a:xfrm>
            <a:off x="487680" y="1270784"/>
            <a:ext cx="10464800" cy="4486834"/>
          </a:xfrm>
          <a:prstGeom prst="rect">
            <a:avLst/>
          </a:prstGeom>
        </p:spPr>
      </p:pic>
    </p:spTree>
    <p:extLst>
      <p:ext uri="{BB962C8B-B14F-4D97-AF65-F5344CB8AC3E}">
        <p14:creationId xmlns:p14="http://schemas.microsoft.com/office/powerpoint/2010/main" val="164674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10950-C9AB-AFF7-E292-C7387C7A1DF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0DEBB7E-B41E-33FE-D959-5FD411BB4456}"/>
              </a:ext>
            </a:extLst>
          </p:cNvPr>
          <p:cNvSpPr txBox="1"/>
          <p:nvPr/>
        </p:nvSpPr>
        <p:spPr>
          <a:xfrm>
            <a:off x="3850640" y="274320"/>
            <a:ext cx="4348480" cy="523220"/>
          </a:xfrm>
          <a:prstGeom prst="rect">
            <a:avLst/>
          </a:prstGeom>
          <a:noFill/>
        </p:spPr>
        <p:txBody>
          <a:bodyPr wrap="square" rtlCol="0">
            <a:spAutoFit/>
          </a:bodyPr>
          <a:lstStyle/>
          <a:p>
            <a:r>
              <a:rPr lang="en-US" sz="2800" b="1" u="sng"/>
              <a:t>Simple Harmonic Motion</a:t>
            </a:r>
          </a:p>
        </p:txBody>
      </p:sp>
      <p:graphicFrame>
        <p:nvGraphicFramePr>
          <p:cNvPr id="6" name="Object 5">
            <a:extLst>
              <a:ext uri="{FF2B5EF4-FFF2-40B4-BE49-F238E27FC236}">
                <a16:creationId xmlns:a16="http://schemas.microsoft.com/office/drawing/2014/main" id="{6F2B951A-03B0-C733-12DA-CAB7625D4AD6}"/>
              </a:ext>
            </a:extLst>
          </p:cNvPr>
          <p:cNvGraphicFramePr>
            <a:graphicFrameLocks noChangeAspect="1"/>
          </p:cNvGraphicFramePr>
          <p:nvPr>
            <p:extLst>
              <p:ext uri="{D42A27DB-BD31-4B8C-83A1-F6EECF244321}">
                <p14:modId xmlns:p14="http://schemas.microsoft.com/office/powerpoint/2010/main" val="2863216801"/>
              </p:ext>
            </p:extLst>
          </p:nvPr>
        </p:nvGraphicFramePr>
        <p:xfrm>
          <a:off x="610013" y="1615440"/>
          <a:ext cx="7400323" cy="375920"/>
        </p:xfrm>
        <a:graphic>
          <a:graphicData uri="http://schemas.openxmlformats.org/presentationml/2006/ole">
            <mc:AlternateContent xmlns:mc="http://schemas.openxmlformats.org/markup-compatibility/2006">
              <mc:Choice xmlns:v="urn:schemas-microsoft-com:vml" Requires="v">
                <p:oleObj name="Equation" r:id="rId2" imgW="4874662" imgH="248035" progId="Equation.DSMT4">
                  <p:embed/>
                </p:oleObj>
              </mc:Choice>
              <mc:Fallback>
                <p:oleObj name="Equation" r:id="rId2" imgW="4874662" imgH="248035" progId="Equation.DSMT4">
                  <p:embed/>
                  <p:pic>
                    <p:nvPicPr>
                      <p:cNvPr id="0" name=""/>
                      <p:cNvPicPr/>
                      <p:nvPr/>
                    </p:nvPicPr>
                    <p:blipFill>
                      <a:blip r:embed="rId3"/>
                      <a:stretch>
                        <a:fillRect/>
                      </a:stretch>
                    </p:blipFill>
                    <p:spPr>
                      <a:xfrm>
                        <a:off x="610013" y="1615440"/>
                        <a:ext cx="7400323" cy="37592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5E19B912-A2F1-1AEA-0AC2-28E5780764A7}"/>
              </a:ext>
            </a:extLst>
          </p:cNvPr>
          <p:cNvGraphicFramePr>
            <a:graphicFrameLocks noChangeAspect="1"/>
          </p:cNvGraphicFramePr>
          <p:nvPr>
            <p:extLst>
              <p:ext uri="{D42A27DB-BD31-4B8C-83A1-F6EECF244321}">
                <p14:modId xmlns:p14="http://schemas.microsoft.com/office/powerpoint/2010/main" val="4027526239"/>
              </p:ext>
            </p:extLst>
          </p:nvPr>
        </p:nvGraphicFramePr>
        <p:xfrm>
          <a:off x="610013" y="2204383"/>
          <a:ext cx="6999827" cy="641631"/>
        </p:xfrm>
        <a:graphic>
          <a:graphicData uri="http://schemas.openxmlformats.org/presentationml/2006/ole">
            <mc:AlternateContent xmlns:mc="http://schemas.openxmlformats.org/markup-compatibility/2006">
              <mc:Choice xmlns:v="urn:schemas-microsoft-com:vml" Requires="v">
                <p:oleObj name="Equation" r:id="rId4" imgW="4779306" imgH="438748" progId="Equation.DSMT4">
                  <p:embed/>
                </p:oleObj>
              </mc:Choice>
              <mc:Fallback>
                <p:oleObj name="Equation" r:id="rId4" imgW="4779306" imgH="438748" progId="Equation.DSMT4">
                  <p:embed/>
                  <p:pic>
                    <p:nvPicPr>
                      <p:cNvPr id="0" name=""/>
                      <p:cNvPicPr/>
                      <p:nvPr/>
                    </p:nvPicPr>
                    <p:blipFill>
                      <a:blip r:embed="rId5"/>
                      <a:stretch>
                        <a:fillRect/>
                      </a:stretch>
                    </p:blipFill>
                    <p:spPr>
                      <a:xfrm>
                        <a:off x="610013" y="2204383"/>
                        <a:ext cx="6999827" cy="641631"/>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D8189B1D-D8C0-56BF-5168-670DB518B4BD}"/>
              </a:ext>
            </a:extLst>
          </p:cNvPr>
          <p:cNvGraphicFramePr>
            <a:graphicFrameLocks noChangeAspect="1"/>
          </p:cNvGraphicFramePr>
          <p:nvPr>
            <p:extLst>
              <p:ext uri="{D42A27DB-BD31-4B8C-83A1-F6EECF244321}">
                <p14:modId xmlns:p14="http://schemas.microsoft.com/office/powerpoint/2010/main" val="605439192"/>
              </p:ext>
            </p:extLst>
          </p:nvPr>
        </p:nvGraphicFramePr>
        <p:xfrm>
          <a:off x="610013" y="3383280"/>
          <a:ext cx="4195667" cy="724158"/>
        </p:xfrm>
        <a:graphic>
          <a:graphicData uri="http://schemas.openxmlformats.org/presentationml/2006/ole">
            <mc:AlternateContent xmlns:mc="http://schemas.openxmlformats.org/markup-compatibility/2006">
              <mc:Choice xmlns:v="urn:schemas-microsoft-com:vml" Requires="v">
                <p:oleObj name="Equation" r:id="rId6" imgW="2989495" imgH="515178" progId="Equation.DSMT4">
                  <p:embed/>
                </p:oleObj>
              </mc:Choice>
              <mc:Fallback>
                <p:oleObj name="Equation" r:id="rId6" imgW="2989495" imgH="515178" progId="Equation.DSMT4">
                  <p:embed/>
                  <p:pic>
                    <p:nvPicPr>
                      <p:cNvPr id="0" name=""/>
                      <p:cNvPicPr/>
                      <p:nvPr/>
                    </p:nvPicPr>
                    <p:blipFill>
                      <a:blip r:embed="rId7"/>
                      <a:stretch>
                        <a:fillRect/>
                      </a:stretch>
                    </p:blipFill>
                    <p:spPr>
                      <a:xfrm>
                        <a:off x="610013" y="3383280"/>
                        <a:ext cx="4195667" cy="724158"/>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92F5643C-0C24-424F-37A7-68A0C5714744}"/>
              </a:ext>
            </a:extLst>
          </p:cNvPr>
          <p:cNvGraphicFramePr>
            <a:graphicFrameLocks noChangeAspect="1"/>
          </p:cNvGraphicFramePr>
          <p:nvPr>
            <p:extLst>
              <p:ext uri="{D42A27DB-BD31-4B8C-83A1-F6EECF244321}">
                <p14:modId xmlns:p14="http://schemas.microsoft.com/office/powerpoint/2010/main" val="2980162215"/>
              </p:ext>
            </p:extLst>
          </p:nvPr>
        </p:nvGraphicFramePr>
        <p:xfrm>
          <a:off x="5440045" y="3588753"/>
          <a:ext cx="4727711" cy="375920"/>
        </p:xfrm>
        <a:graphic>
          <a:graphicData uri="http://schemas.openxmlformats.org/presentationml/2006/ole">
            <mc:AlternateContent xmlns:mc="http://schemas.openxmlformats.org/markup-compatibility/2006">
              <mc:Choice xmlns:v="urn:schemas-microsoft-com:vml" Requires="v">
                <p:oleObj name="Equation" r:id="rId8" imgW="2875068" imgH="228928" progId="Equation.DSMT4">
                  <p:embed/>
                </p:oleObj>
              </mc:Choice>
              <mc:Fallback>
                <p:oleObj name="Equation" r:id="rId8" imgW="2875068" imgH="228928" progId="Equation.DSMT4">
                  <p:embed/>
                  <p:pic>
                    <p:nvPicPr>
                      <p:cNvPr id="0" name=""/>
                      <p:cNvPicPr/>
                      <p:nvPr/>
                    </p:nvPicPr>
                    <p:blipFill>
                      <a:blip r:embed="rId9"/>
                      <a:stretch>
                        <a:fillRect/>
                      </a:stretch>
                    </p:blipFill>
                    <p:spPr>
                      <a:xfrm>
                        <a:off x="5440045" y="3588753"/>
                        <a:ext cx="4727711" cy="375920"/>
                      </a:xfrm>
                      <a:prstGeom prst="rect">
                        <a:avLst/>
                      </a:prstGeom>
                    </p:spPr>
                  </p:pic>
                </p:oleObj>
              </mc:Fallback>
            </mc:AlternateContent>
          </a:graphicData>
        </a:graphic>
      </p:graphicFrame>
    </p:spTree>
    <p:extLst>
      <p:ext uri="{BB962C8B-B14F-4D97-AF65-F5344CB8AC3E}">
        <p14:creationId xmlns:p14="http://schemas.microsoft.com/office/powerpoint/2010/main" val="992050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0084A9-D80E-8540-24A3-0391D4C0925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43552A3A-CF49-744D-785A-BB9B22572C4F}"/>
              </a:ext>
            </a:extLst>
          </p:cNvPr>
          <p:cNvSpPr txBox="1"/>
          <p:nvPr/>
        </p:nvSpPr>
        <p:spPr>
          <a:xfrm>
            <a:off x="3850640" y="274320"/>
            <a:ext cx="2753360" cy="523220"/>
          </a:xfrm>
          <a:prstGeom prst="rect">
            <a:avLst/>
          </a:prstGeom>
          <a:noFill/>
        </p:spPr>
        <p:txBody>
          <a:bodyPr wrap="square" rtlCol="0">
            <a:spAutoFit/>
          </a:bodyPr>
          <a:lstStyle/>
          <a:p>
            <a:r>
              <a:rPr lang="en-US" sz="2800" b="1" u="sng"/>
              <a:t>Circular Motion</a:t>
            </a:r>
          </a:p>
        </p:txBody>
      </p:sp>
      <p:graphicFrame>
        <p:nvGraphicFramePr>
          <p:cNvPr id="2" name="Object 1">
            <a:extLst>
              <a:ext uri="{FF2B5EF4-FFF2-40B4-BE49-F238E27FC236}">
                <a16:creationId xmlns:a16="http://schemas.microsoft.com/office/drawing/2014/main" id="{200CBB19-EE98-1BB8-FCD2-EB3E9E2D1F9B}"/>
              </a:ext>
            </a:extLst>
          </p:cNvPr>
          <p:cNvGraphicFramePr>
            <a:graphicFrameLocks noChangeAspect="1"/>
          </p:cNvGraphicFramePr>
          <p:nvPr>
            <p:extLst>
              <p:ext uri="{D42A27DB-BD31-4B8C-83A1-F6EECF244321}">
                <p14:modId xmlns:p14="http://schemas.microsoft.com/office/powerpoint/2010/main" val="2440421494"/>
              </p:ext>
            </p:extLst>
          </p:nvPr>
        </p:nvGraphicFramePr>
        <p:xfrm>
          <a:off x="593090" y="2225040"/>
          <a:ext cx="6051550" cy="1430967"/>
        </p:xfrm>
        <a:graphic>
          <a:graphicData uri="http://schemas.openxmlformats.org/presentationml/2006/ole">
            <mc:AlternateContent xmlns:mc="http://schemas.openxmlformats.org/markup-compatibility/2006">
              <mc:Choice xmlns:v="urn:schemas-microsoft-com:vml" Requires="v">
                <p:oleObj name="Equation" r:id="rId2" imgW="4074753" imgH="963299" progId="Equation.DSMT4">
                  <p:embed/>
                </p:oleObj>
              </mc:Choice>
              <mc:Fallback>
                <p:oleObj name="Equation" r:id="rId2" imgW="4074753" imgH="963299" progId="Equation.DSMT4">
                  <p:embed/>
                  <p:pic>
                    <p:nvPicPr>
                      <p:cNvPr id="0" name=""/>
                      <p:cNvPicPr/>
                      <p:nvPr/>
                    </p:nvPicPr>
                    <p:blipFill>
                      <a:blip r:embed="rId3"/>
                      <a:stretch>
                        <a:fillRect/>
                      </a:stretch>
                    </p:blipFill>
                    <p:spPr>
                      <a:xfrm>
                        <a:off x="593090" y="2225040"/>
                        <a:ext cx="6051550" cy="1430967"/>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C2827175-A754-5180-818C-3FADC1AEFAC0}"/>
              </a:ext>
            </a:extLst>
          </p:cNvPr>
          <p:cNvGraphicFramePr>
            <a:graphicFrameLocks noChangeAspect="1"/>
          </p:cNvGraphicFramePr>
          <p:nvPr>
            <p:extLst>
              <p:ext uri="{D42A27DB-BD31-4B8C-83A1-F6EECF244321}">
                <p14:modId xmlns:p14="http://schemas.microsoft.com/office/powerpoint/2010/main" val="2474740621"/>
              </p:ext>
            </p:extLst>
          </p:nvPr>
        </p:nvGraphicFramePr>
        <p:xfrm>
          <a:off x="593090" y="1480374"/>
          <a:ext cx="3348990" cy="395238"/>
        </p:xfrm>
        <a:graphic>
          <a:graphicData uri="http://schemas.openxmlformats.org/presentationml/2006/ole">
            <mc:AlternateContent xmlns:mc="http://schemas.openxmlformats.org/markup-compatibility/2006">
              <mc:Choice xmlns:v="urn:schemas-microsoft-com:vml" Requires="v">
                <p:oleObj name="Equation" r:id="rId4" imgW="2018305" imgH="238301" progId="Equation.DSMT4">
                  <p:embed/>
                </p:oleObj>
              </mc:Choice>
              <mc:Fallback>
                <p:oleObj name="Equation" r:id="rId4" imgW="2018305" imgH="238301" progId="Equation.DSMT4">
                  <p:embed/>
                  <p:pic>
                    <p:nvPicPr>
                      <p:cNvPr id="0" name=""/>
                      <p:cNvPicPr/>
                      <p:nvPr/>
                    </p:nvPicPr>
                    <p:blipFill>
                      <a:blip r:embed="rId5"/>
                      <a:stretch>
                        <a:fillRect/>
                      </a:stretch>
                    </p:blipFill>
                    <p:spPr>
                      <a:xfrm>
                        <a:off x="593090" y="1480374"/>
                        <a:ext cx="3348990" cy="395238"/>
                      </a:xfrm>
                      <a:prstGeom prst="rect">
                        <a:avLst/>
                      </a:prstGeom>
                    </p:spPr>
                  </p:pic>
                </p:oleObj>
              </mc:Fallback>
            </mc:AlternateContent>
          </a:graphicData>
        </a:graphic>
      </p:graphicFrame>
      <p:sp>
        <p:nvSpPr>
          <p:cNvPr id="10" name="Rectangle 2">
            <a:extLst>
              <a:ext uri="{FF2B5EF4-FFF2-40B4-BE49-F238E27FC236}">
                <a16:creationId xmlns:a16="http://schemas.microsoft.com/office/drawing/2014/main" id="{222A9161-E6BE-A6DD-1AC0-EBCB1E6A6B2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EC2AB89E-BD3A-9778-3915-FDEFD17A1193}"/>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05709FE9-F7C1-2457-1F13-5CAF9BAE7435}"/>
              </a:ext>
            </a:extLst>
          </p:cNvPr>
          <p:cNvGraphicFramePr>
            <a:graphicFrameLocks noChangeAspect="1"/>
          </p:cNvGraphicFramePr>
          <p:nvPr>
            <p:extLst>
              <p:ext uri="{D42A27DB-BD31-4B8C-83A1-F6EECF244321}">
                <p14:modId xmlns:p14="http://schemas.microsoft.com/office/powerpoint/2010/main" val="2147723625"/>
              </p:ext>
            </p:extLst>
          </p:nvPr>
        </p:nvGraphicFramePr>
        <p:xfrm>
          <a:off x="593090" y="4848664"/>
          <a:ext cx="3990975" cy="1057923"/>
        </p:xfrm>
        <a:graphic>
          <a:graphicData uri="http://schemas.openxmlformats.org/presentationml/2006/ole">
            <mc:AlternateContent xmlns:mc="http://schemas.openxmlformats.org/markup-compatibility/2006">
              <mc:Choice xmlns:v="urn:schemas-microsoft-com:vml" Requires="v">
                <p:oleObj name="Equation" r:id="rId6" imgW="3132349" imgH="829908" progId="Equation.DSMT4">
                  <p:embed/>
                </p:oleObj>
              </mc:Choice>
              <mc:Fallback>
                <p:oleObj name="Equation" r:id="rId6" imgW="3132349" imgH="829908" progId="Equation.DSMT4">
                  <p:embed/>
                  <p:pic>
                    <p:nvPicPr>
                      <p:cNvPr id="0" name=""/>
                      <p:cNvPicPr/>
                      <p:nvPr/>
                    </p:nvPicPr>
                    <p:blipFill>
                      <a:blip r:embed="rId7"/>
                      <a:stretch>
                        <a:fillRect/>
                      </a:stretch>
                    </p:blipFill>
                    <p:spPr>
                      <a:xfrm>
                        <a:off x="593090" y="4848664"/>
                        <a:ext cx="3990975" cy="1057923"/>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B0464FC7-423D-B44C-859B-7D75F3E7DDC0}"/>
              </a:ext>
            </a:extLst>
          </p:cNvPr>
          <p:cNvPicPr>
            <a:picLocks noChangeAspect="1"/>
          </p:cNvPicPr>
          <p:nvPr/>
        </p:nvPicPr>
        <p:blipFill>
          <a:blip r:embed="rId8"/>
          <a:stretch>
            <a:fillRect/>
          </a:stretch>
        </p:blipFill>
        <p:spPr>
          <a:xfrm>
            <a:off x="5321618" y="4239228"/>
            <a:ext cx="2286319" cy="2276793"/>
          </a:xfrm>
          <a:prstGeom prst="rect">
            <a:avLst/>
          </a:prstGeom>
        </p:spPr>
      </p:pic>
    </p:spTree>
    <p:extLst>
      <p:ext uri="{BB962C8B-B14F-4D97-AF65-F5344CB8AC3E}">
        <p14:creationId xmlns:p14="http://schemas.microsoft.com/office/powerpoint/2010/main" val="4090627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2C44E5-044F-971F-D9EB-0D7CF08A7A9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753E1D0-F503-0D64-5977-BD4F75D3EF81}"/>
              </a:ext>
            </a:extLst>
          </p:cNvPr>
          <p:cNvSpPr txBox="1"/>
          <p:nvPr/>
        </p:nvSpPr>
        <p:spPr>
          <a:xfrm>
            <a:off x="3850640" y="274320"/>
            <a:ext cx="3348990" cy="523220"/>
          </a:xfrm>
          <a:prstGeom prst="rect">
            <a:avLst/>
          </a:prstGeom>
          <a:noFill/>
        </p:spPr>
        <p:txBody>
          <a:bodyPr wrap="square" rtlCol="0">
            <a:spAutoFit/>
          </a:bodyPr>
          <a:lstStyle/>
          <a:p>
            <a:r>
              <a:rPr lang="en-US" sz="2800" b="1" u="sng"/>
              <a:t>Angular Kinematics</a:t>
            </a:r>
          </a:p>
        </p:txBody>
      </p:sp>
      <p:sp>
        <p:nvSpPr>
          <p:cNvPr id="10" name="Rectangle 2">
            <a:extLst>
              <a:ext uri="{FF2B5EF4-FFF2-40B4-BE49-F238E27FC236}">
                <a16:creationId xmlns:a16="http://schemas.microsoft.com/office/drawing/2014/main" id="{2F290C92-D8C5-AD2F-0AB7-06F52E4BED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B2021450-248C-EB24-748D-E963815DE956}"/>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94C737F3-0779-0B9C-2E99-1AF2D11669F6}"/>
              </a:ext>
            </a:extLst>
          </p:cNvPr>
          <p:cNvGraphicFramePr>
            <a:graphicFrameLocks noChangeAspect="1"/>
          </p:cNvGraphicFramePr>
          <p:nvPr>
            <p:extLst>
              <p:ext uri="{D42A27DB-BD31-4B8C-83A1-F6EECF244321}">
                <p14:modId xmlns:p14="http://schemas.microsoft.com/office/powerpoint/2010/main" val="2637279359"/>
              </p:ext>
            </p:extLst>
          </p:nvPr>
        </p:nvGraphicFramePr>
        <p:xfrm>
          <a:off x="650240" y="1283490"/>
          <a:ext cx="6045200" cy="1429769"/>
        </p:xfrm>
        <a:graphic>
          <a:graphicData uri="http://schemas.openxmlformats.org/presentationml/2006/ole">
            <mc:AlternateContent xmlns:mc="http://schemas.openxmlformats.org/markup-compatibility/2006">
              <mc:Choice xmlns:v="urn:schemas-microsoft-com:vml" Requires="v">
                <p:oleObj name="Equation" r:id="rId2" imgW="4064000" imgH="965200" progId="Equation.DSMT4">
                  <p:embed/>
                </p:oleObj>
              </mc:Choice>
              <mc:Fallback>
                <p:oleObj name="Equation" r:id="rId2" imgW="4064000" imgH="9652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240" y="1283490"/>
                        <a:ext cx="6045200" cy="1429769"/>
                      </a:xfrm>
                      <a:prstGeom prst="rect">
                        <a:avLst/>
                      </a:prstGeom>
                      <a:solidFill>
                        <a:srgbClr val="99FF99"/>
                      </a:solidFill>
                    </p:spPr>
                  </p:pic>
                </p:oleObj>
              </mc:Fallback>
            </mc:AlternateContent>
          </a:graphicData>
        </a:graphic>
      </p:graphicFrame>
      <p:graphicFrame>
        <p:nvGraphicFramePr>
          <p:cNvPr id="7" name="Object 6">
            <a:extLst>
              <a:ext uri="{FF2B5EF4-FFF2-40B4-BE49-F238E27FC236}">
                <a16:creationId xmlns:a16="http://schemas.microsoft.com/office/drawing/2014/main" id="{2BED9E8A-1228-03FC-EC1A-594BFD4824CA}"/>
              </a:ext>
            </a:extLst>
          </p:cNvPr>
          <p:cNvGraphicFramePr>
            <a:graphicFrameLocks noChangeAspect="1"/>
          </p:cNvGraphicFramePr>
          <p:nvPr>
            <p:extLst>
              <p:ext uri="{D42A27DB-BD31-4B8C-83A1-F6EECF244321}">
                <p14:modId xmlns:p14="http://schemas.microsoft.com/office/powerpoint/2010/main" val="295982754"/>
              </p:ext>
            </p:extLst>
          </p:nvPr>
        </p:nvGraphicFramePr>
        <p:xfrm>
          <a:off x="650240" y="5578919"/>
          <a:ext cx="5178671" cy="424433"/>
        </p:xfrm>
        <a:graphic>
          <a:graphicData uri="http://schemas.openxmlformats.org/presentationml/2006/ole">
            <mc:AlternateContent xmlns:mc="http://schemas.openxmlformats.org/markup-compatibility/2006">
              <mc:Choice xmlns:v="urn:schemas-microsoft-com:vml" Requires="v">
                <p:oleObj name="Equation" r:id="rId4" imgW="2789428" imgH="228928" progId="Equation.DSMT4">
                  <p:embed/>
                </p:oleObj>
              </mc:Choice>
              <mc:Fallback>
                <p:oleObj name="Equation" r:id="rId4" imgW="2789428" imgH="228928" progId="Equation.DSMT4">
                  <p:embed/>
                  <p:pic>
                    <p:nvPicPr>
                      <p:cNvPr id="0" name=""/>
                      <p:cNvPicPr/>
                      <p:nvPr/>
                    </p:nvPicPr>
                    <p:blipFill>
                      <a:blip r:embed="rId5"/>
                      <a:stretch>
                        <a:fillRect/>
                      </a:stretch>
                    </p:blipFill>
                    <p:spPr>
                      <a:xfrm>
                        <a:off x="650240" y="5578919"/>
                        <a:ext cx="5178671" cy="424433"/>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944902FC-A66D-2B30-10B7-0224961EAAB8}"/>
              </a:ext>
            </a:extLst>
          </p:cNvPr>
          <p:cNvPicPr>
            <a:picLocks noChangeAspect="1"/>
          </p:cNvPicPr>
          <p:nvPr/>
        </p:nvPicPr>
        <p:blipFill>
          <a:blip r:embed="rId6"/>
          <a:stretch>
            <a:fillRect/>
          </a:stretch>
        </p:blipFill>
        <p:spPr>
          <a:xfrm>
            <a:off x="519626" y="3199209"/>
            <a:ext cx="2071173" cy="1956743"/>
          </a:xfrm>
          <a:prstGeom prst="rect">
            <a:avLst/>
          </a:prstGeom>
        </p:spPr>
      </p:pic>
    </p:spTree>
    <p:extLst>
      <p:ext uri="{BB962C8B-B14F-4D97-AF65-F5344CB8AC3E}">
        <p14:creationId xmlns:p14="http://schemas.microsoft.com/office/powerpoint/2010/main" val="21231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7090ED-8F47-583D-E159-53BCAD0756C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B2C3C8A-ED7E-CB74-0297-E6531F992799}"/>
              </a:ext>
            </a:extLst>
          </p:cNvPr>
          <p:cNvSpPr txBox="1"/>
          <p:nvPr/>
        </p:nvSpPr>
        <p:spPr>
          <a:xfrm>
            <a:off x="3850640" y="274320"/>
            <a:ext cx="3779520" cy="523220"/>
          </a:xfrm>
          <a:prstGeom prst="rect">
            <a:avLst/>
          </a:prstGeom>
          <a:noFill/>
        </p:spPr>
        <p:txBody>
          <a:bodyPr wrap="square" rtlCol="0">
            <a:spAutoFit/>
          </a:bodyPr>
          <a:lstStyle/>
          <a:p>
            <a:r>
              <a:rPr lang="en-US" sz="2800" b="1" u="sng"/>
              <a:t>Angular Newton’s Laws</a:t>
            </a:r>
          </a:p>
        </p:txBody>
      </p:sp>
      <p:sp>
        <p:nvSpPr>
          <p:cNvPr id="10" name="Rectangle 2">
            <a:extLst>
              <a:ext uri="{FF2B5EF4-FFF2-40B4-BE49-F238E27FC236}">
                <a16:creationId xmlns:a16="http://schemas.microsoft.com/office/drawing/2014/main" id="{D880C84B-9226-BCAD-AB09-D9EAFFCD2AF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ED697BA9-E1C3-3D6A-31D7-ABE161EEEBDC}"/>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AB86144C-01A9-091C-C8C4-E5045F405C97}"/>
              </a:ext>
            </a:extLst>
          </p:cNvPr>
          <p:cNvGraphicFramePr>
            <a:graphicFrameLocks noChangeAspect="1"/>
          </p:cNvGraphicFramePr>
          <p:nvPr>
            <p:extLst>
              <p:ext uri="{D42A27DB-BD31-4B8C-83A1-F6EECF244321}">
                <p14:modId xmlns:p14="http://schemas.microsoft.com/office/powerpoint/2010/main" val="3682584927"/>
              </p:ext>
            </p:extLst>
          </p:nvPr>
        </p:nvGraphicFramePr>
        <p:xfrm>
          <a:off x="579120" y="1040282"/>
          <a:ext cx="2763520" cy="1754183"/>
        </p:xfrm>
        <a:graphic>
          <a:graphicData uri="http://schemas.openxmlformats.org/presentationml/2006/ole">
            <mc:AlternateContent xmlns:mc="http://schemas.openxmlformats.org/markup-compatibility/2006">
              <mc:Choice xmlns:v="urn:schemas-microsoft-com:vml" Requires="v">
                <p:oleObj name="Bitmap Image" r:id="rId2" imgW="2362530" imgH="1800476" progId="Paint.Picture">
                  <p:embed/>
                </p:oleObj>
              </mc:Choice>
              <mc:Fallback>
                <p:oleObj name="Bitmap Image" r:id="rId2" imgW="2362530" imgH="1800476"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l="807" t="12698" r="3629" b="7936"/>
                      <a:stretch>
                        <a:fillRect/>
                      </a:stretch>
                    </p:blipFill>
                    <p:spPr bwMode="auto">
                      <a:xfrm>
                        <a:off x="579120" y="1040282"/>
                        <a:ext cx="2763520" cy="1754183"/>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820AAA8F-B044-0501-3BCA-F8C87C6708F3}"/>
              </a:ext>
            </a:extLst>
          </p:cNvPr>
          <p:cNvGraphicFramePr>
            <a:graphicFrameLocks noChangeAspect="1"/>
          </p:cNvGraphicFramePr>
          <p:nvPr>
            <p:extLst>
              <p:ext uri="{D42A27DB-BD31-4B8C-83A1-F6EECF244321}">
                <p14:modId xmlns:p14="http://schemas.microsoft.com/office/powerpoint/2010/main" val="2300936834"/>
              </p:ext>
            </p:extLst>
          </p:nvPr>
        </p:nvGraphicFramePr>
        <p:xfrm>
          <a:off x="4518978" y="1230015"/>
          <a:ext cx="2657475" cy="1184275"/>
        </p:xfrm>
        <a:graphic>
          <a:graphicData uri="http://schemas.openxmlformats.org/presentationml/2006/ole">
            <mc:AlternateContent xmlns:mc="http://schemas.openxmlformats.org/markup-compatibility/2006">
              <mc:Choice xmlns:v="urn:schemas-microsoft-com:vml" Requires="v">
                <p:oleObj name="Equation" r:id="rId4" imgW="1993680" imgH="888840" progId="Equation.DSMT4">
                  <p:embed/>
                </p:oleObj>
              </mc:Choice>
              <mc:Fallback>
                <p:oleObj name="Equation" r:id="rId4" imgW="1993680" imgH="888840" progId="Equation.DSMT4">
                  <p:embed/>
                  <p:pic>
                    <p:nvPicPr>
                      <p:cNvPr id="0" name=""/>
                      <p:cNvPicPr/>
                      <p:nvPr/>
                    </p:nvPicPr>
                    <p:blipFill>
                      <a:blip r:embed="rId5"/>
                      <a:stretch>
                        <a:fillRect/>
                      </a:stretch>
                    </p:blipFill>
                    <p:spPr>
                      <a:xfrm>
                        <a:off x="4518978" y="1230015"/>
                        <a:ext cx="2657475" cy="1184275"/>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F108A3F6-85A1-19F7-517F-C91F75C3B4F3}"/>
              </a:ext>
            </a:extLst>
          </p:cNvPr>
          <p:cNvGraphicFramePr>
            <a:graphicFrameLocks noChangeAspect="1"/>
          </p:cNvGraphicFramePr>
          <p:nvPr>
            <p:extLst>
              <p:ext uri="{D42A27DB-BD31-4B8C-83A1-F6EECF244321}">
                <p14:modId xmlns:p14="http://schemas.microsoft.com/office/powerpoint/2010/main" val="716911493"/>
              </p:ext>
            </p:extLst>
          </p:nvPr>
        </p:nvGraphicFramePr>
        <p:xfrm>
          <a:off x="701516" y="3049727"/>
          <a:ext cx="3025775" cy="1265238"/>
        </p:xfrm>
        <a:graphic>
          <a:graphicData uri="http://schemas.openxmlformats.org/presentationml/2006/ole">
            <mc:AlternateContent xmlns:mc="http://schemas.openxmlformats.org/markup-compatibility/2006">
              <mc:Choice xmlns:v="urn:schemas-microsoft-com:vml" Requires="v">
                <p:oleObj name="Bitmap Image" r:id="rId6" imgW="5485714" imgH="3095238" progId="Paint.Picture">
                  <p:embed/>
                </p:oleObj>
              </mc:Choice>
              <mc:Fallback>
                <p:oleObj name="Bitmap Image" r:id="rId6" imgW="5485714" imgH="3095238" progId="Paint.Picture">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r="-1598" b="24432"/>
                      <a:stretch>
                        <a:fillRect/>
                      </a:stretch>
                    </p:blipFill>
                    <p:spPr bwMode="auto">
                      <a:xfrm>
                        <a:off x="701516" y="3049727"/>
                        <a:ext cx="3025775" cy="1265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a:extLst>
              <a:ext uri="{FF2B5EF4-FFF2-40B4-BE49-F238E27FC236}">
                <a16:creationId xmlns:a16="http://schemas.microsoft.com/office/drawing/2014/main" id="{77CD2FEB-B991-A2DE-BBA0-D138B83FD7EA}"/>
              </a:ext>
            </a:extLst>
          </p:cNvPr>
          <p:cNvGraphicFramePr>
            <a:graphicFrameLocks noChangeAspect="1"/>
          </p:cNvGraphicFramePr>
          <p:nvPr>
            <p:extLst>
              <p:ext uri="{D42A27DB-BD31-4B8C-83A1-F6EECF244321}">
                <p14:modId xmlns:p14="http://schemas.microsoft.com/office/powerpoint/2010/main" val="4089310327"/>
              </p:ext>
            </p:extLst>
          </p:nvPr>
        </p:nvGraphicFramePr>
        <p:xfrm>
          <a:off x="4642644" y="3528513"/>
          <a:ext cx="5873432" cy="429222"/>
        </p:xfrm>
        <a:graphic>
          <a:graphicData uri="http://schemas.openxmlformats.org/presentationml/2006/ole">
            <mc:AlternateContent xmlns:mc="http://schemas.openxmlformats.org/markup-compatibility/2006">
              <mc:Choice xmlns:v="urn:schemas-microsoft-com:vml" Requires="v">
                <p:oleObj name="Equation" r:id="rId8" imgW="3779689" imgH="276516" progId="Equation.DSMT4">
                  <p:embed/>
                </p:oleObj>
              </mc:Choice>
              <mc:Fallback>
                <p:oleObj name="Equation" r:id="rId8" imgW="3779689" imgH="276516" progId="Equation.DSMT4">
                  <p:embed/>
                  <p:pic>
                    <p:nvPicPr>
                      <p:cNvPr id="0" name=""/>
                      <p:cNvPicPr/>
                      <p:nvPr/>
                    </p:nvPicPr>
                    <p:blipFill>
                      <a:blip r:embed="rId9"/>
                      <a:stretch>
                        <a:fillRect/>
                      </a:stretch>
                    </p:blipFill>
                    <p:spPr>
                      <a:xfrm>
                        <a:off x="4642644" y="3528513"/>
                        <a:ext cx="5873432" cy="429222"/>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7735A902-7AD2-7D59-5492-A70E31A7EBD3}"/>
              </a:ext>
            </a:extLst>
          </p:cNvPr>
          <p:cNvGraphicFramePr>
            <a:graphicFrameLocks noChangeAspect="1"/>
          </p:cNvGraphicFramePr>
          <p:nvPr>
            <p:extLst>
              <p:ext uri="{D42A27DB-BD31-4B8C-83A1-F6EECF244321}">
                <p14:modId xmlns:p14="http://schemas.microsoft.com/office/powerpoint/2010/main" val="3185679645"/>
              </p:ext>
            </p:extLst>
          </p:nvPr>
        </p:nvGraphicFramePr>
        <p:xfrm>
          <a:off x="4642644" y="4314964"/>
          <a:ext cx="3576796" cy="1680825"/>
        </p:xfrm>
        <a:graphic>
          <a:graphicData uri="http://schemas.openxmlformats.org/presentationml/2006/ole">
            <mc:AlternateContent xmlns:mc="http://schemas.openxmlformats.org/markup-compatibility/2006">
              <mc:Choice xmlns:v="urn:schemas-microsoft-com:vml" Requires="v">
                <p:oleObj name="Equation" r:id="rId10" imgW="3377880" imgH="1587240" progId="Equation.DSMT4">
                  <p:embed/>
                </p:oleObj>
              </mc:Choice>
              <mc:Fallback>
                <p:oleObj name="Equation" r:id="rId10" imgW="3377880" imgH="1587240" progId="Equation.DSMT4">
                  <p:embed/>
                  <p:pic>
                    <p:nvPicPr>
                      <p:cNvPr id="0" name=""/>
                      <p:cNvPicPr/>
                      <p:nvPr/>
                    </p:nvPicPr>
                    <p:blipFill>
                      <a:blip r:embed="rId11"/>
                      <a:stretch>
                        <a:fillRect/>
                      </a:stretch>
                    </p:blipFill>
                    <p:spPr>
                      <a:xfrm>
                        <a:off x="4642644" y="4314964"/>
                        <a:ext cx="3576796" cy="1680825"/>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9E72B8A6-BC18-C892-7B46-350AC5804D56}"/>
              </a:ext>
            </a:extLst>
          </p:cNvPr>
          <p:cNvGraphicFramePr>
            <a:graphicFrameLocks noChangeAspect="1"/>
          </p:cNvGraphicFramePr>
          <p:nvPr>
            <p:extLst>
              <p:ext uri="{D42A27DB-BD31-4B8C-83A1-F6EECF244321}">
                <p14:modId xmlns:p14="http://schemas.microsoft.com/office/powerpoint/2010/main" val="1414733726"/>
              </p:ext>
            </p:extLst>
          </p:nvPr>
        </p:nvGraphicFramePr>
        <p:xfrm>
          <a:off x="762476" y="6297138"/>
          <a:ext cx="6596062" cy="383135"/>
        </p:xfrm>
        <a:graphic>
          <a:graphicData uri="http://schemas.openxmlformats.org/presentationml/2006/ole">
            <mc:AlternateContent xmlns:mc="http://schemas.openxmlformats.org/markup-compatibility/2006">
              <mc:Choice xmlns:v="urn:schemas-microsoft-com:vml" Requires="v">
                <p:oleObj name="Equation" r:id="rId12" imgW="4427030" imgH="257409" progId="Equation.DSMT4">
                  <p:embed/>
                </p:oleObj>
              </mc:Choice>
              <mc:Fallback>
                <p:oleObj name="Equation" r:id="rId12" imgW="4427030" imgH="257409" progId="Equation.DSMT4">
                  <p:embed/>
                  <p:pic>
                    <p:nvPicPr>
                      <p:cNvPr id="0" name=""/>
                      <p:cNvPicPr/>
                      <p:nvPr/>
                    </p:nvPicPr>
                    <p:blipFill>
                      <a:blip r:embed="rId13"/>
                      <a:stretch>
                        <a:fillRect/>
                      </a:stretch>
                    </p:blipFill>
                    <p:spPr>
                      <a:xfrm>
                        <a:off x="762476" y="6297138"/>
                        <a:ext cx="6596062" cy="383135"/>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0F789AF6-CFA2-B3C8-D047-AAA523534294}"/>
              </a:ext>
            </a:extLst>
          </p:cNvPr>
          <p:cNvPicPr>
            <a:picLocks noChangeAspect="1"/>
          </p:cNvPicPr>
          <p:nvPr/>
        </p:nvPicPr>
        <p:blipFill>
          <a:blip r:embed="rId14"/>
          <a:stretch>
            <a:fillRect/>
          </a:stretch>
        </p:blipFill>
        <p:spPr>
          <a:xfrm>
            <a:off x="701516" y="4388769"/>
            <a:ext cx="2224564" cy="1685275"/>
          </a:xfrm>
          <a:prstGeom prst="rect">
            <a:avLst/>
          </a:prstGeom>
        </p:spPr>
      </p:pic>
      <p:sp>
        <p:nvSpPr>
          <p:cNvPr id="3" name="TextBox 2">
            <a:extLst>
              <a:ext uri="{FF2B5EF4-FFF2-40B4-BE49-F238E27FC236}">
                <a16:creationId xmlns:a16="http://schemas.microsoft.com/office/drawing/2014/main" id="{6D6BFB83-1624-A9A1-68A5-473E76FFFC13}"/>
              </a:ext>
            </a:extLst>
          </p:cNvPr>
          <p:cNvSpPr txBox="1"/>
          <p:nvPr/>
        </p:nvSpPr>
        <p:spPr>
          <a:xfrm>
            <a:off x="7358538" y="1230015"/>
            <a:ext cx="4173062" cy="584775"/>
          </a:xfrm>
          <a:prstGeom prst="rect">
            <a:avLst/>
          </a:prstGeom>
          <a:solidFill>
            <a:srgbClr val="FFCCCC"/>
          </a:solidFill>
        </p:spPr>
        <p:txBody>
          <a:bodyPr wrap="square" rtlCol="0">
            <a:spAutoFit/>
          </a:bodyPr>
          <a:lstStyle/>
          <a:p>
            <a:r>
              <a:rPr lang="en-US" sz="1600"/>
              <a:t>r</a:t>
            </a:r>
            <a:r>
              <a:rPr lang="en-US" sz="1600" baseline="-25000"/>
              <a:t>perp</a:t>
            </a:r>
            <a:r>
              <a:rPr lang="en-US" sz="1600"/>
              <a:t> = perpendicular from orign of r to line of F.</a:t>
            </a:r>
          </a:p>
          <a:p>
            <a:r>
              <a:rPr lang="en-US" sz="1600"/>
              <a:t>F</a:t>
            </a:r>
            <a:r>
              <a:rPr lang="en-US" sz="1600" baseline="-25000"/>
              <a:t>perp</a:t>
            </a:r>
            <a:r>
              <a:rPr lang="en-US" sz="1600"/>
              <a:t> = perpendicular from origin of F to line of r.</a:t>
            </a:r>
          </a:p>
        </p:txBody>
      </p:sp>
      <p:graphicFrame>
        <p:nvGraphicFramePr>
          <p:cNvPr id="6" name="Object 5">
            <a:extLst>
              <a:ext uri="{FF2B5EF4-FFF2-40B4-BE49-F238E27FC236}">
                <a16:creationId xmlns:a16="http://schemas.microsoft.com/office/drawing/2014/main" id="{EBE7A02B-4081-91F9-F4A6-5CB8CCE5D1F8}"/>
              </a:ext>
            </a:extLst>
          </p:cNvPr>
          <p:cNvGraphicFramePr>
            <a:graphicFrameLocks noChangeAspect="1"/>
          </p:cNvGraphicFramePr>
          <p:nvPr>
            <p:extLst>
              <p:ext uri="{D42A27DB-BD31-4B8C-83A1-F6EECF244321}">
                <p14:modId xmlns:p14="http://schemas.microsoft.com/office/powerpoint/2010/main" val="1219479235"/>
              </p:ext>
            </p:extLst>
          </p:nvPr>
        </p:nvGraphicFramePr>
        <p:xfrm>
          <a:off x="4642644" y="2681901"/>
          <a:ext cx="4206718" cy="600960"/>
        </p:xfrm>
        <a:graphic>
          <a:graphicData uri="http://schemas.openxmlformats.org/presentationml/2006/ole">
            <mc:AlternateContent xmlns:mc="http://schemas.openxmlformats.org/markup-compatibility/2006">
              <mc:Choice xmlns:v="urn:schemas-microsoft-com:vml" Requires="v">
                <p:oleObj name="Equation" r:id="rId15" imgW="2755800" imgH="393480" progId="Equation.DSMT4">
                  <p:embed/>
                </p:oleObj>
              </mc:Choice>
              <mc:Fallback>
                <p:oleObj name="Equation" r:id="rId15" imgW="2755800" imgH="393480" progId="Equation.DSMT4">
                  <p:embed/>
                  <p:pic>
                    <p:nvPicPr>
                      <p:cNvPr id="0" name=""/>
                      <p:cNvPicPr/>
                      <p:nvPr/>
                    </p:nvPicPr>
                    <p:blipFill>
                      <a:blip r:embed="rId16"/>
                      <a:stretch>
                        <a:fillRect/>
                      </a:stretch>
                    </p:blipFill>
                    <p:spPr>
                      <a:xfrm>
                        <a:off x="4642644" y="2681901"/>
                        <a:ext cx="4206718" cy="600960"/>
                      </a:xfrm>
                      <a:prstGeom prst="rect">
                        <a:avLst/>
                      </a:prstGeom>
                      <a:solidFill>
                        <a:srgbClr val="FFCCCC"/>
                      </a:solidFill>
                    </p:spPr>
                  </p:pic>
                </p:oleObj>
              </mc:Fallback>
            </mc:AlternateContent>
          </a:graphicData>
        </a:graphic>
      </p:graphicFrame>
    </p:spTree>
    <p:extLst>
      <p:ext uri="{BB962C8B-B14F-4D97-AF65-F5344CB8AC3E}">
        <p14:creationId xmlns:p14="http://schemas.microsoft.com/office/powerpoint/2010/main" val="1164033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BACCE-42A2-E207-25ED-C20F8172059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3E4CA1E-2714-22F7-6AE3-FB8D662CC395}"/>
              </a:ext>
            </a:extLst>
          </p:cNvPr>
          <p:cNvSpPr txBox="1"/>
          <p:nvPr/>
        </p:nvSpPr>
        <p:spPr>
          <a:xfrm>
            <a:off x="4145280" y="304800"/>
            <a:ext cx="2875280" cy="523220"/>
          </a:xfrm>
          <a:prstGeom prst="rect">
            <a:avLst/>
          </a:prstGeom>
          <a:noFill/>
        </p:spPr>
        <p:txBody>
          <a:bodyPr wrap="square" rtlCol="0">
            <a:spAutoFit/>
          </a:bodyPr>
          <a:lstStyle/>
          <a:p>
            <a:r>
              <a:rPr lang="en-US" sz="2800" b="1" u="sng"/>
              <a:t>Statics/Dynamics</a:t>
            </a:r>
          </a:p>
        </p:txBody>
      </p:sp>
      <p:sp>
        <p:nvSpPr>
          <p:cNvPr id="10" name="Rectangle 2">
            <a:extLst>
              <a:ext uri="{FF2B5EF4-FFF2-40B4-BE49-F238E27FC236}">
                <a16:creationId xmlns:a16="http://schemas.microsoft.com/office/drawing/2014/main" id="{67A5CC6A-6E1B-4C7A-1370-4660D1E5ADA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88CD9BCA-E1A5-E8E7-C847-54BC6EFF0690}"/>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A20B1DFF-2368-F05C-4ECC-96154BC869BE}"/>
              </a:ext>
            </a:extLst>
          </p:cNvPr>
          <p:cNvGraphicFramePr>
            <a:graphicFrameLocks noChangeAspect="1"/>
          </p:cNvGraphicFramePr>
          <p:nvPr>
            <p:extLst>
              <p:ext uri="{D42A27DB-BD31-4B8C-83A1-F6EECF244321}">
                <p14:modId xmlns:p14="http://schemas.microsoft.com/office/powerpoint/2010/main" val="1253796146"/>
              </p:ext>
            </p:extLst>
          </p:nvPr>
        </p:nvGraphicFramePr>
        <p:xfrm>
          <a:off x="4016375" y="2364806"/>
          <a:ext cx="1215390" cy="815591"/>
        </p:xfrm>
        <a:graphic>
          <a:graphicData uri="http://schemas.openxmlformats.org/presentationml/2006/ole">
            <mc:AlternateContent xmlns:mc="http://schemas.openxmlformats.org/markup-compatibility/2006">
              <mc:Choice xmlns:v="urn:schemas-microsoft-com:vml" Requires="v">
                <p:oleObj name="Equation" r:id="rId2" imgW="723625" imgH="486336" progId="Equation.DSMT4">
                  <p:embed/>
                </p:oleObj>
              </mc:Choice>
              <mc:Fallback>
                <p:oleObj name="Equation" r:id="rId2" imgW="723625" imgH="486336" progId="Equation.DSMT4">
                  <p:embed/>
                  <p:pic>
                    <p:nvPicPr>
                      <p:cNvPr id="0" name=""/>
                      <p:cNvPicPr/>
                      <p:nvPr/>
                    </p:nvPicPr>
                    <p:blipFill>
                      <a:blip r:embed="rId3"/>
                      <a:stretch>
                        <a:fillRect/>
                      </a:stretch>
                    </p:blipFill>
                    <p:spPr>
                      <a:xfrm>
                        <a:off x="4016375" y="2364806"/>
                        <a:ext cx="1215390" cy="815591"/>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91116DC8-9F96-354A-DB5C-24F002BED3F5}"/>
              </a:ext>
            </a:extLst>
          </p:cNvPr>
          <p:cNvGraphicFramePr>
            <a:graphicFrameLocks noChangeAspect="1"/>
          </p:cNvGraphicFramePr>
          <p:nvPr>
            <p:extLst>
              <p:ext uri="{D42A27DB-BD31-4B8C-83A1-F6EECF244321}">
                <p14:modId xmlns:p14="http://schemas.microsoft.com/office/powerpoint/2010/main" val="1744414531"/>
              </p:ext>
            </p:extLst>
          </p:nvPr>
        </p:nvGraphicFramePr>
        <p:xfrm>
          <a:off x="690880" y="959541"/>
          <a:ext cx="995680" cy="764798"/>
        </p:xfrm>
        <a:graphic>
          <a:graphicData uri="http://schemas.openxmlformats.org/presentationml/2006/ole">
            <mc:AlternateContent xmlns:mc="http://schemas.openxmlformats.org/markup-compatibility/2006">
              <mc:Choice xmlns:v="urn:schemas-microsoft-com:vml" Requires="v">
                <p:oleObj name="Equation" r:id="rId4" imgW="657056" imgH="505444" progId="Equation.DSMT4">
                  <p:embed/>
                </p:oleObj>
              </mc:Choice>
              <mc:Fallback>
                <p:oleObj name="Equation" r:id="rId4" imgW="657056" imgH="505444" progId="Equation.DSMT4">
                  <p:embed/>
                  <p:pic>
                    <p:nvPicPr>
                      <p:cNvPr id="0" name=""/>
                      <p:cNvPicPr/>
                      <p:nvPr/>
                    </p:nvPicPr>
                    <p:blipFill>
                      <a:blip r:embed="rId5"/>
                      <a:stretch>
                        <a:fillRect/>
                      </a:stretch>
                    </p:blipFill>
                    <p:spPr>
                      <a:xfrm>
                        <a:off x="690880" y="959541"/>
                        <a:ext cx="995680" cy="764798"/>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D08E8210-8239-A39A-3DF2-0C7CE2E1B76A}"/>
              </a:ext>
            </a:extLst>
          </p:cNvPr>
          <p:cNvGraphicFramePr>
            <a:graphicFrameLocks noChangeAspect="1"/>
          </p:cNvGraphicFramePr>
          <p:nvPr>
            <p:extLst>
              <p:ext uri="{D42A27DB-BD31-4B8C-83A1-F6EECF244321}">
                <p14:modId xmlns:p14="http://schemas.microsoft.com/office/powerpoint/2010/main" val="3721485651"/>
              </p:ext>
            </p:extLst>
          </p:nvPr>
        </p:nvGraphicFramePr>
        <p:xfrm>
          <a:off x="4016375" y="3933825"/>
          <a:ext cx="2079625" cy="2771775"/>
        </p:xfrm>
        <a:graphic>
          <a:graphicData uri="http://schemas.openxmlformats.org/presentationml/2006/ole">
            <mc:AlternateContent xmlns:mc="http://schemas.openxmlformats.org/markup-compatibility/2006">
              <mc:Choice xmlns:v="urn:schemas-microsoft-com:vml" Requires="v">
                <p:oleObj name="Equation" r:id="rId6" imgW="1562040" imgH="2082600" progId="Equation.DSMT4">
                  <p:embed/>
                </p:oleObj>
              </mc:Choice>
              <mc:Fallback>
                <p:oleObj name="Equation" r:id="rId6" imgW="1562040" imgH="2082600" progId="Equation.DSMT4">
                  <p:embed/>
                  <p:pic>
                    <p:nvPicPr>
                      <p:cNvPr id="0" name=""/>
                      <p:cNvPicPr/>
                      <p:nvPr/>
                    </p:nvPicPr>
                    <p:blipFill>
                      <a:blip r:embed="rId7"/>
                      <a:stretch>
                        <a:fillRect/>
                      </a:stretch>
                    </p:blipFill>
                    <p:spPr>
                      <a:xfrm>
                        <a:off x="4016375" y="3933825"/>
                        <a:ext cx="2079625" cy="2771775"/>
                      </a:xfrm>
                      <a:prstGeom prst="rect">
                        <a:avLst/>
                      </a:prstGeom>
                      <a:solidFill>
                        <a:srgbClr val="CCFFCC"/>
                      </a:solidFill>
                    </p:spPr>
                  </p:pic>
                </p:oleObj>
              </mc:Fallback>
            </mc:AlternateContent>
          </a:graphicData>
        </a:graphic>
      </p:graphicFrame>
      <p:pic>
        <p:nvPicPr>
          <p:cNvPr id="27" name="Picture 26">
            <a:extLst>
              <a:ext uri="{FF2B5EF4-FFF2-40B4-BE49-F238E27FC236}">
                <a16:creationId xmlns:a16="http://schemas.microsoft.com/office/drawing/2014/main" id="{6F7B003E-69BF-4800-0C38-2821A69446B4}"/>
              </a:ext>
            </a:extLst>
          </p:cNvPr>
          <p:cNvPicPr>
            <a:picLocks noChangeAspect="1"/>
          </p:cNvPicPr>
          <p:nvPr/>
        </p:nvPicPr>
        <p:blipFill>
          <a:blip r:embed="rId8"/>
          <a:stretch>
            <a:fillRect/>
          </a:stretch>
        </p:blipFill>
        <p:spPr>
          <a:xfrm>
            <a:off x="690880" y="2094579"/>
            <a:ext cx="2324424" cy="1667108"/>
          </a:xfrm>
          <a:prstGeom prst="rect">
            <a:avLst/>
          </a:prstGeom>
        </p:spPr>
      </p:pic>
      <p:pic>
        <p:nvPicPr>
          <p:cNvPr id="28" name="Picture 27">
            <a:extLst>
              <a:ext uri="{FF2B5EF4-FFF2-40B4-BE49-F238E27FC236}">
                <a16:creationId xmlns:a16="http://schemas.microsoft.com/office/drawing/2014/main" id="{4C66413A-90F4-3E04-698B-1AEB3A6EB3E8}"/>
              </a:ext>
            </a:extLst>
          </p:cNvPr>
          <p:cNvPicPr>
            <a:picLocks noChangeAspect="1"/>
          </p:cNvPicPr>
          <p:nvPr/>
        </p:nvPicPr>
        <p:blipFill>
          <a:blip r:embed="rId9"/>
          <a:stretch>
            <a:fillRect/>
          </a:stretch>
        </p:blipFill>
        <p:spPr>
          <a:xfrm>
            <a:off x="607180" y="4369187"/>
            <a:ext cx="2829320" cy="1657581"/>
          </a:xfrm>
          <a:prstGeom prst="rect">
            <a:avLst/>
          </a:prstGeom>
        </p:spPr>
      </p:pic>
      <p:pic>
        <p:nvPicPr>
          <p:cNvPr id="29" name="Picture 28">
            <a:extLst>
              <a:ext uri="{FF2B5EF4-FFF2-40B4-BE49-F238E27FC236}">
                <a16:creationId xmlns:a16="http://schemas.microsoft.com/office/drawing/2014/main" id="{E167CE16-89B7-6851-200E-2B1554EDE09D}"/>
              </a:ext>
            </a:extLst>
          </p:cNvPr>
          <p:cNvPicPr>
            <a:picLocks noChangeAspect="1"/>
          </p:cNvPicPr>
          <p:nvPr/>
        </p:nvPicPr>
        <p:blipFill>
          <a:blip r:embed="rId10"/>
          <a:stretch>
            <a:fillRect/>
          </a:stretch>
        </p:blipFill>
        <p:spPr>
          <a:xfrm>
            <a:off x="8145886" y="4949398"/>
            <a:ext cx="2476846" cy="1571844"/>
          </a:xfrm>
          <a:prstGeom prst="rect">
            <a:avLst/>
          </a:prstGeom>
        </p:spPr>
      </p:pic>
      <p:graphicFrame>
        <p:nvGraphicFramePr>
          <p:cNvPr id="2" name="Object 1">
            <a:extLst>
              <a:ext uri="{FF2B5EF4-FFF2-40B4-BE49-F238E27FC236}">
                <a16:creationId xmlns:a16="http://schemas.microsoft.com/office/drawing/2014/main" id="{A9635AE9-EDC6-EC09-C540-2E0ED0FC0933}"/>
              </a:ext>
            </a:extLst>
          </p:cNvPr>
          <p:cNvGraphicFramePr>
            <a:graphicFrameLocks noChangeAspect="1"/>
          </p:cNvGraphicFramePr>
          <p:nvPr>
            <p:extLst>
              <p:ext uri="{D42A27DB-BD31-4B8C-83A1-F6EECF244321}">
                <p14:modId xmlns:p14="http://schemas.microsoft.com/office/powerpoint/2010/main" val="2376586192"/>
              </p:ext>
            </p:extLst>
          </p:nvPr>
        </p:nvGraphicFramePr>
        <p:xfrm>
          <a:off x="7501178" y="4218305"/>
          <a:ext cx="3654502" cy="620703"/>
        </p:xfrm>
        <a:graphic>
          <a:graphicData uri="http://schemas.openxmlformats.org/presentationml/2006/ole">
            <mc:AlternateContent xmlns:mc="http://schemas.openxmlformats.org/markup-compatibility/2006">
              <mc:Choice xmlns:v="urn:schemas-microsoft-com:vml" Requires="v">
                <p:oleObj name="Equation" r:id="rId11" imgW="2580005" imgH="438748" progId="Equation.DSMT4">
                  <p:embed/>
                </p:oleObj>
              </mc:Choice>
              <mc:Fallback>
                <p:oleObj name="Equation" r:id="rId11" imgW="2580005" imgH="438748" progId="Equation.DSMT4">
                  <p:embed/>
                  <p:pic>
                    <p:nvPicPr>
                      <p:cNvPr id="0" name=""/>
                      <p:cNvPicPr/>
                      <p:nvPr/>
                    </p:nvPicPr>
                    <p:blipFill>
                      <a:blip r:embed="rId12"/>
                      <a:stretch>
                        <a:fillRect/>
                      </a:stretch>
                    </p:blipFill>
                    <p:spPr>
                      <a:xfrm>
                        <a:off x="7501178" y="4218305"/>
                        <a:ext cx="3654502" cy="620703"/>
                      </a:xfrm>
                      <a:prstGeom prst="rect">
                        <a:avLst/>
                      </a:prstGeom>
                    </p:spPr>
                  </p:pic>
                </p:oleObj>
              </mc:Fallback>
            </mc:AlternateContent>
          </a:graphicData>
        </a:graphic>
      </p:graphicFrame>
    </p:spTree>
    <p:extLst>
      <p:ext uri="{BB962C8B-B14F-4D97-AF65-F5344CB8AC3E}">
        <p14:creationId xmlns:p14="http://schemas.microsoft.com/office/powerpoint/2010/main" val="3475891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36AAC-9C84-22F4-7B98-05FCB44061F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B41C73E-D0BA-39E1-81BC-B9AF03256DA0}"/>
              </a:ext>
            </a:extLst>
          </p:cNvPr>
          <p:cNvSpPr txBox="1"/>
          <p:nvPr/>
        </p:nvSpPr>
        <p:spPr>
          <a:xfrm>
            <a:off x="3850640" y="274320"/>
            <a:ext cx="3921760" cy="523220"/>
          </a:xfrm>
          <a:prstGeom prst="rect">
            <a:avLst/>
          </a:prstGeom>
          <a:noFill/>
        </p:spPr>
        <p:txBody>
          <a:bodyPr wrap="square" rtlCol="0">
            <a:spAutoFit/>
          </a:bodyPr>
          <a:lstStyle/>
          <a:p>
            <a:r>
              <a:rPr lang="en-US" sz="2800" b="1" u="sng"/>
              <a:t>Work and Kinetic Energy</a:t>
            </a:r>
          </a:p>
        </p:txBody>
      </p:sp>
      <p:sp>
        <p:nvSpPr>
          <p:cNvPr id="10" name="Rectangle 2">
            <a:extLst>
              <a:ext uri="{FF2B5EF4-FFF2-40B4-BE49-F238E27FC236}">
                <a16:creationId xmlns:a16="http://schemas.microsoft.com/office/drawing/2014/main" id="{8AEE64E3-9700-9090-0F5E-CB430238ACF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D99E770E-7D73-4032-B42D-E2DEEEBB15F5}"/>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1">
            <a:extLst>
              <a:ext uri="{FF2B5EF4-FFF2-40B4-BE49-F238E27FC236}">
                <a16:creationId xmlns:a16="http://schemas.microsoft.com/office/drawing/2014/main" id="{B5CEC590-B49C-FD6A-1CA3-967C1A62F2BC}"/>
              </a:ext>
            </a:extLst>
          </p:cNvPr>
          <p:cNvGraphicFramePr>
            <a:graphicFrameLocks noChangeAspect="1"/>
          </p:cNvGraphicFramePr>
          <p:nvPr>
            <p:extLst>
              <p:ext uri="{D42A27DB-BD31-4B8C-83A1-F6EECF244321}">
                <p14:modId xmlns:p14="http://schemas.microsoft.com/office/powerpoint/2010/main" val="798076639"/>
              </p:ext>
            </p:extLst>
          </p:nvPr>
        </p:nvGraphicFramePr>
        <p:xfrm>
          <a:off x="571183" y="1381442"/>
          <a:ext cx="5819457" cy="689583"/>
        </p:xfrm>
        <a:graphic>
          <a:graphicData uri="http://schemas.openxmlformats.org/presentationml/2006/ole">
            <mc:AlternateContent xmlns:mc="http://schemas.openxmlformats.org/markup-compatibility/2006">
              <mc:Choice xmlns:v="urn:schemas-microsoft-com:vml" Requires="v">
                <p:oleObj name="Equation" r:id="rId2" imgW="4179464" imgH="496070" progId="Equation.DSMT4">
                  <p:embed/>
                </p:oleObj>
              </mc:Choice>
              <mc:Fallback>
                <p:oleObj name="Equation" r:id="rId2" imgW="4179464" imgH="496070" progId="Equation.DSMT4">
                  <p:embed/>
                  <p:pic>
                    <p:nvPicPr>
                      <p:cNvPr id="0" name=""/>
                      <p:cNvPicPr/>
                      <p:nvPr/>
                    </p:nvPicPr>
                    <p:blipFill>
                      <a:blip r:embed="rId3"/>
                      <a:stretch>
                        <a:fillRect/>
                      </a:stretch>
                    </p:blipFill>
                    <p:spPr>
                      <a:xfrm>
                        <a:off x="571183" y="1381442"/>
                        <a:ext cx="5819457" cy="689583"/>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77B694B-F20C-4DC0-F48E-EEDD4BB6BFA8}"/>
              </a:ext>
            </a:extLst>
          </p:cNvPr>
          <p:cNvGraphicFramePr>
            <a:graphicFrameLocks noChangeAspect="1"/>
          </p:cNvGraphicFramePr>
          <p:nvPr>
            <p:extLst>
              <p:ext uri="{D42A27DB-BD31-4B8C-83A1-F6EECF244321}">
                <p14:modId xmlns:p14="http://schemas.microsoft.com/office/powerpoint/2010/main" val="4098212042"/>
              </p:ext>
            </p:extLst>
          </p:nvPr>
        </p:nvGraphicFramePr>
        <p:xfrm>
          <a:off x="2603183" y="2285690"/>
          <a:ext cx="4295457" cy="369237"/>
        </p:xfrm>
        <a:graphic>
          <a:graphicData uri="http://schemas.openxmlformats.org/presentationml/2006/ole">
            <mc:AlternateContent xmlns:mc="http://schemas.openxmlformats.org/markup-compatibility/2006">
              <mc:Choice xmlns:v="urn:schemas-microsoft-com:vml" Requires="v">
                <p:oleObj name="Equation" r:id="rId4" imgW="2770357" imgH="238301" progId="Equation.DSMT4">
                  <p:embed/>
                </p:oleObj>
              </mc:Choice>
              <mc:Fallback>
                <p:oleObj name="Equation" r:id="rId4" imgW="2770357" imgH="238301" progId="Equation.DSMT4">
                  <p:embed/>
                  <p:pic>
                    <p:nvPicPr>
                      <p:cNvPr id="0" name=""/>
                      <p:cNvPicPr/>
                      <p:nvPr/>
                    </p:nvPicPr>
                    <p:blipFill>
                      <a:blip r:embed="rId5"/>
                      <a:stretch>
                        <a:fillRect/>
                      </a:stretch>
                    </p:blipFill>
                    <p:spPr>
                      <a:xfrm>
                        <a:off x="2603183" y="2285690"/>
                        <a:ext cx="4295457" cy="369237"/>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0C10B775-80E6-AC6D-DB0E-6DFC333FEADA}"/>
              </a:ext>
            </a:extLst>
          </p:cNvPr>
          <p:cNvGraphicFramePr>
            <a:graphicFrameLocks noChangeAspect="1"/>
          </p:cNvGraphicFramePr>
          <p:nvPr>
            <p:extLst>
              <p:ext uri="{D42A27DB-BD31-4B8C-83A1-F6EECF244321}">
                <p14:modId xmlns:p14="http://schemas.microsoft.com/office/powerpoint/2010/main" val="908147688"/>
              </p:ext>
            </p:extLst>
          </p:nvPr>
        </p:nvGraphicFramePr>
        <p:xfrm>
          <a:off x="2603183" y="2842511"/>
          <a:ext cx="4475162" cy="392113"/>
        </p:xfrm>
        <a:graphic>
          <a:graphicData uri="http://schemas.openxmlformats.org/presentationml/2006/ole">
            <mc:AlternateContent xmlns:mc="http://schemas.openxmlformats.org/markup-compatibility/2006">
              <mc:Choice xmlns:v="urn:schemas-microsoft-com:vml" Requires="v">
                <p:oleObj name="Equation" r:id="rId6" imgW="2755800" imgH="241200" progId="Equation.DSMT4">
                  <p:embed/>
                </p:oleObj>
              </mc:Choice>
              <mc:Fallback>
                <p:oleObj name="Equation" r:id="rId6" imgW="2755800" imgH="241200" progId="Equation.DSMT4">
                  <p:embed/>
                  <p:pic>
                    <p:nvPicPr>
                      <p:cNvPr id="0" name=""/>
                      <p:cNvPicPr/>
                      <p:nvPr/>
                    </p:nvPicPr>
                    <p:blipFill>
                      <a:blip r:embed="rId7"/>
                      <a:stretch>
                        <a:fillRect/>
                      </a:stretch>
                    </p:blipFill>
                    <p:spPr>
                      <a:xfrm>
                        <a:off x="2603183" y="2842511"/>
                        <a:ext cx="4475162" cy="392113"/>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C13721E7-9D79-5177-2EAF-CDFD397ECDB3}"/>
              </a:ext>
            </a:extLst>
          </p:cNvPr>
          <p:cNvGraphicFramePr>
            <a:graphicFrameLocks noChangeAspect="1"/>
          </p:cNvGraphicFramePr>
          <p:nvPr>
            <p:extLst>
              <p:ext uri="{D42A27DB-BD31-4B8C-83A1-F6EECF244321}">
                <p14:modId xmlns:p14="http://schemas.microsoft.com/office/powerpoint/2010/main" val="2181610655"/>
              </p:ext>
            </p:extLst>
          </p:nvPr>
        </p:nvGraphicFramePr>
        <p:xfrm>
          <a:off x="2603183" y="3426413"/>
          <a:ext cx="1277938" cy="569516"/>
        </p:xfrm>
        <a:graphic>
          <a:graphicData uri="http://schemas.openxmlformats.org/presentationml/2006/ole">
            <mc:AlternateContent xmlns:mc="http://schemas.openxmlformats.org/markup-compatibility/2006">
              <mc:Choice xmlns:v="urn:schemas-microsoft-com:vml" Requires="v">
                <p:oleObj name="Equation" r:id="rId8" imgW="875834" imgH="391160" progId="Equation.DSMT4">
                  <p:embed/>
                </p:oleObj>
              </mc:Choice>
              <mc:Fallback>
                <p:oleObj name="Equation" r:id="rId8" imgW="875834" imgH="391160" progId="Equation.DSMT4">
                  <p:embed/>
                  <p:pic>
                    <p:nvPicPr>
                      <p:cNvPr id="0" name=""/>
                      <p:cNvPicPr/>
                      <p:nvPr/>
                    </p:nvPicPr>
                    <p:blipFill>
                      <a:blip r:embed="rId9"/>
                      <a:stretch>
                        <a:fillRect/>
                      </a:stretch>
                    </p:blipFill>
                    <p:spPr>
                      <a:xfrm>
                        <a:off x="2603183" y="3426413"/>
                        <a:ext cx="1277938" cy="569516"/>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832FF1B9-BC4D-86E7-7F6C-F54E03616B1D}"/>
              </a:ext>
            </a:extLst>
          </p:cNvPr>
          <p:cNvGraphicFramePr>
            <a:graphicFrameLocks noChangeAspect="1"/>
          </p:cNvGraphicFramePr>
          <p:nvPr>
            <p:extLst>
              <p:ext uri="{D42A27DB-BD31-4B8C-83A1-F6EECF244321}">
                <p14:modId xmlns:p14="http://schemas.microsoft.com/office/powerpoint/2010/main" val="254425346"/>
              </p:ext>
            </p:extLst>
          </p:nvPr>
        </p:nvGraphicFramePr>
        <p:xfrm>
          <a:off x="571183" y="4422774"/>
          <a:ext cx="5209857" cy="589857"/>
        </p:xfrm>
        <a:graphic>
          <a:graphicData uri="http://schemas.openxmlformats.org/presentationml/2006/ole">
            <mc:AlternateContent xmlns:mc="http://schemas.openxmlformats.org/markup-compatibility/2006">
              <mc:Choice xmlns:v="urn:schemas-microsoft-com:vml" Requires="v">
                <p:oleObj name="Equation" r:id="rId10" imgW="3479760" imgH="393480" progId="Equation.DSMT4">
                  <p:embed/>
                </p:oleObj>
              </mc:Choice>
              <mc:Fallback>
                <p:oleObj name="Equation" r:id="rId10" imgW="3479760" imgH="393480" progId="Equation.DSMT4">
                  <p:embed/>
                  <p:pic>
                    <p:nvPicPr>
                      <p:cNvPr id="0" name=""/>
                      <p:cNvPicPr/>
                      <p:nvPr/>
                    </p:nvPicPr>
                    <p:blipFill>
                      <a:blip r:embed="rId11"/>
                      <a:stretch>
                        <a:fillRect/>
                      </a:stretch>
                    </p:blipFill>
                    <p:spPr>
                      <a:xfrm>
                        <a:off x="571183" y="4422774"/>
                        <a:ext cx="5209857" cy="589857"/>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B16259FF-AFF5-1D36-6C7B-FFA9E0EB72E1}"/>
              </a:ext>
            </a:extLst>
          </p:cNvPr>
          <p:cNvGraphicFramePr>
            <a:graphicFrameLocks noChangeAspect="1"/>
          </p:cNvGraphicFramePr>
          <p:nvPr>
            <p:extLst>
              <p:ext uri="{D42A27DB-BD31-4B8C-83A1-F6EECF244321}">
                <p14:modId xmlns:p14="http://schemas.microsoft.com/office/powerpoint/2010/main" val="2138489756"/>
              </p:ext>
            </p:extLst>
          </p:nvPr>
        </p:nvGraphicFramePr>
        <p:xfrm>
          <a:off x="571183" y="5431760"/>
          <a:ext cx="5753463" cy="436562"/>
        </p:xfrm>
        <a:graphic>
          <a:graphicData uri="http://schemas.openxmlformats.org/presentationml/2006/ole">
            <mc:AlternateContent xmlns:mc="http://schemas.openxmlformats.org/markup-compatibility/2006">
              <mc:Choice xmlns:v="urn:schemas-microsoft-com:vml" Requires="v">
                <p:oleObj name="Equation" r:id="rId12" imgW="3389270" imgH="257409" progId="Equation.DSMT4">
                  <p:embed/>
                </p:oleObj>
              </mc:Choice>
              <mc:Fallback>
                <p:oleObj name="Equation" r:id="rId12" imgW="3389270" imgH="257409" progId="Equation.DSMT4">
                  <p:embed/>
                  <p:pic>
                    <p:nvPicPr>
                      <p:cNvPr id="0" name=""/>
                      <p:cNvPicPr/>
                      <p:nvPr/>
                    </p:nvPicPr>
                    <p:blipFill>
                      <a:blip r:embed="rId13"/>
                      <a:stretch>
                        <a:fillRect/>
                      </a:stretch>
                    </p:blipFill>
                    <p:spPr>
                      <a:xfrm>
                        <a:off x="571183" y="5431760"/>
                        <a:ext cx="5753463" cy="436562"/>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7D58F941-873A-39D2-C191-3990B86618C1}"/>
              </a:ext>
            </a:extLst>
          </p:cNvPr>
          <p:cNvGraphicFramePr>
            <a:graphicFrameLocks noChangeAspect="1"/>
          </p:cNvGraphicFramePr>
          <p:nvPr>
            <p:extLst>
              <p:ext uri="{D42A27DB-BD31-4B8C-83A1-F6EECF244321}">
                <p14:modId xmlns:p14="http://schemas.microsoft.com/office/powerpoint/2010/main" val="3750927861"/>
              </p:ext>
            </p:extLst>
          </p:nvPr>
        </p:nvGraphicFramePr>
        <p:xfrm>
          <a:off x="7772400" y="1427783"/>
          <a:ext cx="2424113" cy="596900"/>
        </p:xfrm>
        <a:graphic>
          <a:graphicData uri="http://schemas.openxmlformats.org/presentationml/2006/ole">
            <mc:AlternateContent xmlns:mc="http://schemas.openxmlformats.org/markup-compatibility/2006">
              <mc:Choice xmlns:v="urn:schemas-microsoft-com:vml" Requires="v">
                <p:oleObj name="Equation" r:id="rId14" imgW="1600200" imgH="393480" progId="Equation.DSMT4">
                  <p:embed/>
                </p:oleObj>
              </mc:Choice>
              <mc:Fallback>
                <p:oleObj name="Equation" r:id="rId14" imgW="1600200" imgH="393480" progId="Equation.DSMT4">
                  <p:embed/>
                  <p:pic>
                    <p:nvPicPr>
                      <p:cNvPr id="0" name=""/>
                      <p:cNvPicPr/>
                      <p:nvPr/>
                    </p:nvPicPr>
                    <p:blipFill>
                      <a:blip r:embed="rId15"/>
                      <a:stretch>
                        <a:fillRect/>
                      </a:stretch>
                    </p:blipFill>
                    <p:spPr>
                      <a:xfrm>
                        <a:off x="7772400" y="1427783"/>
                        <a:ext cx="2424113" cy="59690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39372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4F371-D400-A244-0E85-F001E56AB07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FDA7396-C907-DAA6-BD5B-A235DC8CABF9}"/>
              </a:ext>
            </a:extLst>
          </p:cNvPr>
          <p:cNvSpPr txBox="1"/>
          <p:nvPr/>
        </p:nvSpPr>
        <p:spPr>
          <a:xfrm>
            <a:off x="3850640" y="274320"/>
            <a:ext cx="2895600" cy="523220"/>
          </a:xfrm>
          <a:prstGeom prst="rect">
            <a:avLst/>
          </a:prstGeom>
          <a:noFill/>
        </p:spPr>
        <p:txBody>
          <a:bodyPr wrap="square" rtlCol="0">
            <a:spAutoFit/>
          </a:bodyPr>
          <a:lstStyle/>
          <a:p>
            <a:r>
              <a:rPr lang="en-US" sz="2800" b="1" u="sng"/>
              <a:t>Work and Energy</a:t>
            </a:r>
          </a:p>
        </p:txBody>
      </p:sp>
      <p:sp>
        <p:nvSpPr>
          <p:cNvPr id="10" name="Rectangle 2">
            <a:extLst>
              <a:ext uri="{FF2B5EF4-FFF2-40B4-BE49-F238E27FC236}">
                <a16:creationId xmlns:a16="http://schemas.microsoft.com/office/drawing/2014/main" id="{3BF243DD-9C2E-12AB-0C3F-50CE26FE2A3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4">
            <a:extLst>
              <a:ext uri="{FF2B5EF4-FFF2-40B4-BE49-F238E27FC236}">
                <a16:creationId xmlns:a16="http://schemas.microsoft.com/office/drawing/2014/main" id="{156F8920-6EEF-C393-6C41-69F8170E95C7}"/>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16E2DE10-F213-4795-E611-B1A34F13BD89}"/>
              </a:ext>
            </a:extLst>
          </p:cNvPr>
          <p:cNvGraphicFramePr>
            <a:graphicFrameLocks noChangeAspect="1"/>
          </p:cNvGraphicFramePr>
          <p:nvPr>
            <p:extLst>
              <p:ext uri="{D42A27DB-BD31-4B8C-83A1-F6EECF244321}">
                <p14:modId xmlns:p14="http://schemas.microsoft.com/office/powerpoint/2010/main" val="3105677809"/>
              </p:ext>
            </p:extLst>
          </p:nvPr>
        </p:nvGraphicFramePr>
        <p:xfrm>
          <a:off x="442203" y="1311275"/>
          <a:ext cx="6816874" cy="436561"/>
        </p:xfrm>
        <a:graphic>
          <a:graphicData uri="http://schemas.openxmlformats.org/presentationml/2006/ole">
            <mc:AlternateContent xmlns:mc="http://schemas.openxmlformats.org/markup-compatibility/2006">
              <mc:Choice xmlns:v="urn:schemas-microsoft-com:vml" Requires="v">
                <p:oleObj name="Equation" r:id="rId2" imgW="4312962" imgH="276516" progId="Equation.DSMT4">
                  <p:embed/>
                </p:oleObj>
              </mc:Choice>
              <mc:Fallback>
                <p:oleObj name="Equation" r:id="rId2" imgW="4312962" imgH="276516" progId="Equation.DSMT4">
                  <p:embed/>
                  <p:pic>
                    <p:nvPicPr>
                      <p:cNvPr id="0" name=""/>
                      <p:cNvPicPr/>
                      <p:nvPr/>
                    </p:nvPicPr>
                    <p:blipFill>
                      <a:blip r:embed="rId3"/>
                      <a:stretch>
                        <a:fillRect/>
                      </a:stretch>
                    </p:blipFill>
                    <p:spPr>
                      <a:xfrm>
                        <a:off x="442203" y="1311275"/>
                        <a:ext cx="6816874" cy="436561"/>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F7EFACF8-5153-307B-592E-5417E65AF74E}"/>
              </a:ext>
            </a:extLst>
          </p:cNvPr>
          <p:cNvGraphicFramePr>
            <a:graphicFrameLocks noChangeAspect="1"/>
          </p:cNvGraphicFramePr>
          <p:nvPr>
            <p:extLst>
              <p:ext uri="{D42A27DB-BD31-4B8C-83A1-F6EECF244321}">
                <p14:modId xmlns:p14="http://schemas.microsoft.com/office/powerpoint/2010/main" val="657248521"/>
              </p:ext>
            </p:extLst>
          </p:nvPr>
        </p:nvGraphicFramePr>
        <p:xfrm>
          <a:off x="442202" y="1956414"/>
          <a:ext cx="7533397" cy="2281146"/>
        </p:xfrm>
        <a:graphic>
          <a:graphicData uri="http://schemas.openxmlformats.org/presentationml/2006/ole">
            <mc:AlternateContent xmlns:mc="http://schemas.openxmlformats.org/markup-compatibility/2006">
              <mc:Choice xmlns:v="urn:schemas-microsoft-com:vml" Requires="v">
                <p:oleObj name="Equation" r:id="rId4" imgW="5321935" imgH="1611868" progId="Equation.DSMT4">
                  <p:embed/>
                </p:oleObj>
              </mc:Choice>
              <mc:Fallback>
                <p:oleObj name="Equation" r:id="rId4" imgW="5321935" imgH="1611868" progId="Equation.DSMT4">
                  <p:embed/>
                  <p:pic>
                    <p:nvPicPr>
                      <p:cNvPr id="0" name=""/>
                      <p:cNvPicPr/>
                      <p:nvPr/>
                    </p:nvPicPr>
                    <p:blipFill>
                      <a:blip r:embed="rId5"/>
                      <a:stretch>
                        <a:fillRect/>
                      </a:stretch>
                    </p:blipFill>
                    <p:spPr>
                      <a:xfrm>
                        <a:off x="442202" y="1956414"/>
                        <a:ext cx="7533397" cy="2281146"/>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0BE6616E-C882-4C3F-3759-24F535E21662}"/>
              </a:ext>
            </a:extLst>
          </p:cNvPr>
          <p:cNvGraphicFramePr>
            <a:graphicFrameLocks noChangeAspect="1"/>
          </p:cNvGraphicFramePr>
          <p:nvPr>
            <p:extLst>
              <p:ext uri="{D42A27DB-BD31-4B8C-83A1-F6EECF244321}">
                <p14:modId xmlns:p14="http://schemas.microsoft.com/office/powerpoint/2010/main" val="2563599064"/>
              </p:ext>
            </p:extLst>
          </p:nvPr>
        </p:nvGraphicFramePr>
        <p:xfrm>
          <a:off x="442202" y="5499918"/>
          <a:ext cx="2533654" cy="1083310"/>
        </p:xfrm>
        <a:graphic>
          <a:graphicData uri="http://schemas.openxmlformats.org/presentationml/2006/ole">
            <mc:AlternateContent xmlns:mc="http://schemas.openxmlformats.org/markup-compatibility/2006">
              <mc:Choice xmlns:v="urn:schemas-microsoft-com:vml" Requires="v">
                <p:oleObj name="Equation" r:id="rId6" imgW="1808882" imgH="772586" progId="Equation.DSMT4">
                  <p:embed/>
                </p:oleObj>
              </mc:Choice>
              <mc:Fallback>
                <p:oleObj name="Equation" r:id="rId6" imgW="1808882" imgH="772586" progId="Equation.DSMT4">
                  <p:embed/>
                  <p:pic>
                    <p:nvPicPr>
                      <p:cNvPr id="0" name=""/>
                      <p:cNvPicPr/>
                      <p:nvPr/>
                    </p:nvPicPr>
                    <p:blipFill>
                      <a:blip r:embed="rId7"/>
                      <a:stretch>
                        <a:fillRect/>
                      </a:stretch>
                    </p:blipFill>
                    <p:spPr>
                      <a:xfrm>
                        <a:off x="442202" y="5499918"/>
                        <a:ext cx="2533654" cy="1083310"/>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699850EF-D1B6-123C-CFC1-6B3A3608E081}"/>
              </a:ext>
            </a:extLst>
          </p:cNvPr>
          <p:cNvGraphicFramePr>
            <a:graphicFrameLocks noChangeAspect="1"/>
          </p:cNvGraphicFramePr>
          <p:nvPr>
            <p:extLst>
              <p:ext uri="{D42A27DB-BD31-4B8C-83A1-F6EECF244321}">
                <p14:modId xmlns:p14="http://schemas.microsoft.com/office/powerpoint/2010/main" val="695452335"/>
              </p:ext>
            </p:extLst>
          </p:nvPr>
        </p:nvGraphicFramePr>
        <p:xfrm>
          <a:off x="442202" y="4526791"/>
          <a:ext cx="1193558" cy="392618"/>
        </p:xfrm>
        <a:graphic>
          <a:graphicData uri="http://schemas.openxmlformats.org/presentationml/2006/ole">
            <mc:AlternateContent xmlns:mc="http://schemas.openxmlformats.org/markup-compatibility/2006">
              <mc:Choice xmlns:v="urn:schemas-microsoft-com:vml" Requires="v">
                <p:oleObj name="Equation" r:id="rId8" imgW="723625" imgH="238301" progId="Equation.DSMT4">
                  <p:embed/>
                </p:oleObj>
              </mc:Choice>
              <mc:Fallback>
                <p:oleObj name="Equation" r:id="rId8" imgW="723625" imgH="238301" progId="Equation.DSMT4">
                  <p:embed/>
                  <p:pic>
                    <p:nvPicPr>
                      <p:cNvPr id="0" name=""/>
                      <p:cNvPicPr/>
                      <p:nvPr/>
                    </p:nvPicPr>
                    <p:blipFill>
                      <a:blip r:embed="rId9"/>
                      <a:stretch>
                        <a:fillRect/>
                      </a:stretch>
                    </p:blipFill>
                    <p:spPr>
                      <a:xfrm>
                        <a:off x="442202" y="4526791"/>
                        <a:ext cx="1193558" cy="392618"/>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EDA1D788-BC42-3833-5AAF-53D6D0EBB6A3}"/>
              </a:ext>
            </a:extLst>
          </p:cNvPr>
          <p:cNvGraphicFramePr>
            <a:graphicFrameLocks noChangeAspect="1"/>
          </p:cNvGraphicFramePr>
          <p:nvPr>
            <p:extLst>
              <p:ext uri="{D42A27DB-BD31-4B8C-83A1-F6EECF244321}">
                <p14:modId xmlns:p14="http://schemas.microsoft.com/office/powerpoint/2010/main" val="682538081"/>
              </p:ext>
            </p:extLst>
          </p:nvPr>
        </p:nvGraphicFramePr>
        <p:xfrm>
          <a:off x="2128762" y="4446138"/>
          <a:ext cx="1098939" cy="570335"/>
        </p:xfrm>
        <a:graphic>
          <a:graphicData uri="http://schemas.openxmlformats.org/presentationml/2006/ole">
            <mc:AlternateContent xmlns:mc="http://schemas.openxmlformats.org/markup-compatibility/2006">
              <mc:Choice xmlns:v="urn:schemas-microsoft-com:vml" Requires="v">
                <p:oleObj name="Equation" r:id="rId10" imgW="752052" imgH="391160" progId="Equation.DSMT4">
                  <p:embed/>
                </p:oleObj>
              </mc:Choice>
              <mc:Fallback>
                <p:oleObj name="Equation" r:id="rId10" imgW="752052" imgH="391160" progId="Equation.DSMT4">
                  <p:embed/>
                  <p:pic>
                    <p:nvPicPr>
                      <p:cNvPr id="0" name=""/>
                      <p:cNvPicPr/>
                      <p:nvPr/>
                    </p:nvPicPr>
                    <p:blipFill>
                      <a:blip r:embed="rId11"/>
                      <a:stretch>
                        <a:fillRect/>
                      </a:stretch>
                    </p:blipFill>
                    <p:spPr>
                      <a:xfrm>
                        <a:off x="2128762" y="4446138"/>
                        <a:ext cx="1098939" cy="570335"/>
                      </a:xfrm>
                      <a:prstGeom prst="rect">
                        <a:avLst/>
                      </a:prstGeom>
                    </p:spPr>
                  </p:pic>
                </p:oleObj>
              </mc:Fallback>
            </mc:AlternateContent>
          </a:graphicData>
        </a:graphic>
      </p:graphicFrame>
    </p:spTree>
    <p:extLst>
      <p:ext uri="{BB962C8B-B14F-4D97-AF65-F5344CB8AC3E}">
        <p14:creationId xmlns:p14="http://schemas.microsoft.com/office/powerpoint/2010/main" val="8706390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1452</TotalTime>
  <Words>393</Words>
  <Application>Microsoft Office PowerPoint</Application>
  <PresentationFormat>Widescreen</PresentationFormat>
  <Paragraphs>43</Paragraphs>
  <Slides>28</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28</vt:i4>
      </vt:variant>
    </vt:vector>
  </HeadingPairs>
  <TitlesOfParts>
    <vt:vector size="35" baseType="lpstr">
      <vt:lpstr>Arial</vt:lpstr>
      <vt:lpstr>Calibri</vt:lpstr>
      <vt:lpstr>Calibri Light</vt:lpstr>
      <vt:lpstr>Times New Roman</vt:lpstr>
      <vt:lpstr>Office Theme</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Andrew Douglas</dc:creator>
  <cp:lastModifiedBy>Andrew Douglas</cp:lastModifiedBy>
  <cp:revision>40</cp:revision>
  <dcterms:created xsi:type="dcterms:W3CDTF">2025-08-28T01:23:32Z</dcterms:created>
  <dcterms:modified xsi:type="dcterms:W3CDTF">2026-01-25T19:21:45Z</dcterms:modified>
</cp:coreProperties>
</file>